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9" r:id="rId5"/>
    <p:sldId id="257" r:id="rId6"/>
    <p:sldId id="333" r:id="rId7"/>
    <p:sldId id="367" r:id="rId8"/>
    <p:sldId id="361" r:id="rId9"/>
    <p:sldId id="368" r:id="rId10"/>
    <p:sldId id="291" r:id="rId11"/>
    <p:sldId id="297" r:id="rId12"/>
    <p:sldId id="362" r:id="rId13"/>
    <p:sldId id="372" r:id="rId14"/>
    <p:sldId id="369" r:id="rId15"/>
    <p:sldId id="270" r:id="rId16"/>
    <p:sldId id="271" r:id="rId17"/>
    <p:sldId id="272" r:id="rId18"/>
    <p:sldId id="273" r:id="rId19"/>
    <p:sldId id="373" r:id="rId20"/>
    <p:sldId id="342" r:id="rId21"/>
    <p:sldId id="343" r:id="rId22"/>
    <p:sldId id="370" r:id="rId23"/>
    <p:sldId id="371" r:id="rId24"/>
    <p:sldId id="350" r:id="rId25"/>
    <p:sldId id="351" r:id="rId26"/>
    <p:sldId id="296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ten, LLM (Liene)" initials="SL(" lastIdx="2" clrIdx="0">
    <p:extLst>
      <p:ext uri="{19B8F6BF-5375-455C-9EA6-DF929625EA0E}">
        <p15:presenceInfo xmlns:p15="http://schemas.microsoft.com/office/powerpoint/2012/main" userId="S::l.selten@hethooghuis.nl::b8fe06bb-7cfa-4f96-b8a0-f4e7fbc49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A2593-ED96-420C-B974-9591EB369FF5}" v="1566" dt="2020-05-11T11:17:45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148A2593-ED96-420C-B974-9591EB369FF5}"/>
    <pc:docChg chg="undo custSel addSld delSld modSld sldOrd">
      <pc:chgData name="Selten, LLM (Liene)" userId="b8fe06bb-7cfa-4f96-b8a0-f4e7fbc49ef5" providerId="ADAL" clId="{148A2593-ED96-420C-B974-9591EB369FF5}" dt="2020-05-11T11:17:45.409" v="5170"/>
      <pc:docMkLst>
        <pc:docMk/>
      </pc:docMkLst>
      <pc:sldChg chg="modSp mod">
        <pc:chgData name="Selten, LLM (Liene)" userId="b8fe06bb-7cfa-4f96-b8a0-f4e7fbc49ef5" providerId="ADAL" clId="{148A2593-ED96-420C-B974-9591EB369FF5}" dt="2020-05-11T11:05:10.441" v="4872" actId="5793"/>
        <pc:sldMkLst>
          <pc:docMk/>
          <pc:sldMk cId="830072377" sldId="257"/>
        </pc:sldMkLst>
        <pc:spChg chg="mod">
          <ac:chgData name="Selten, LLM (Liene)" userId="b8fe06bb-7cfa-4f96-b8a0-f4e7fbc49ef5" providerId="ADAL" clId="{148A2593-ED96-420C-B974-9591EB369FF5}" dt="2020-05-11T11:05:10.441" v="4872" actId="5793"/>
          <ac:spMkLst>
            <pc:docMk/>
            <pc:sldMk cId="830072377" sldId="257"/>
            <ac:spMk id="3" creationId="{00000000-0000-0000-0000-000000000000}"/>
          </ac:spMkLst>
        </pc:spChg>
      </pc:sldChg>
      <pc:sldChg chg="addSp modSp mod">
        <pc:chgData name="Selten, LLM (Liene)" userId="b8fe06bb-7cfa-4f96-b8a0-f4e7fbc49ef5" providerId="ADAL" clId="{148A2593-ED96-420C-B974-9591EB369FF5}" dt="2020-05-11T10:14:40.910" v="3194" actId="1076"/>
        <pc:sldMkLst>
          <pc:docMk/>
          <pc:sldMk cId="1600298141" sldId="270"/>
        </pc:sldMkLst>
        <pc:spChg chg="add mod">
          <ac:chgData name="Selten, LLM (Liene)" userId="b8fe06bb-7cfa-4f96-b8a0-f4e7fbc49ef5" providerId="ADAL" clId="{148A2593-ED96-420C-B974-9591EB369FF5}" dt="2020-05-11T10:14:40.910" v="3194" actId="1076"/>
          <ac:spMkLst>
            <pc:docMk/>
            <pc:sldMk cId="1600298141" sldId="270"/>
            <ac:spMk id="7" creationId="{77AE48B2-5620-4447-B185-31D990F98CC7}"/>
          </ac:spMkLst>
        </pc:spChg>
        <pc:picChg chg="add mod">
          <ac:chgData name="Selten, LLM (Liene)" userId="b8fe06bb-7cfa-4f96-b8a0-f4e7fbc49ef5" providerId="ADAL" clId="{148A2593-ED96-420C-B974-9591EB369FF5}" dt="2020-05-11T10:13:42.159" v="3091"/>
          <ac:picMkLst>
            <pc:docMk/>
            <pc:sldMk cId="1600298141" sldId="270"/>
            <ac:picMk id="30" creationId="{23F7DBCC-D1D5-4CB9-8036-21486B435C32}"/>
          </ac:picMkLst>
        </pc:picChg>
      </pc:sldChg>
      <pc:sldChg chg="addSp modSp">
        <pc:chgData name="Selten, LLM (Liene)" userId="b8fe06bb-7cfa-4f96-b8a0-f4e7fbc49ef5" providerId="ADAL" clId="{148A2593-ED96-420C-B974-9591EB369FF5}" dt="2020-05-11T10:13:47.079" v="3092"/>
        <pc:sldMkLst>
          <pc:docMk/>
          <pc:sldMk cId="1679072522" sldId="271"/>
        </pc:sldMkLst>
        <pc:picChg chg="add mod">
          <ac:chgData name="Selten, LLM (Liene)" userId="b8fe06bb-7cfa-4f96-b8a0-f4e7fbc49ef5" providerId="ADAL" clId="{148A2593-ED96-420C-B974-9591EB369FF5}" dt="2020-05-11T10:13:47.079" v="3092"/>
          <ac:picMkLst>
            <pc:docMk/>
            <pc:sldMk cId="1679072522" sldId="271"/>
            <ac:picMk id="37" creationId="{AEF3DCC0-A394-41EC-9C83-E10EF73E2336}"/>
          </ac:picMkLst>
        </pc:picChg>
      </pc:sldChg>
      <pc:sldChg chg="addSp modSp">
        <pc:chgData name="Selten, LLM (Liene)" userId="b8fe06bb-7cfa-4f96-b8a0-f4e7fbc49ef5" providerId="ADAL" clId="{148A2593-ED96-420C-B974-9591EB369FF5}" dt="2020-05-11T10:13:48.657" v="3093"/>
        <pc:sldMkLst>
          <pc:docMk/>
          <pc:sldMk cId="1095197379" sldId="272"/>
        </pc:sldMkLst>
        <pc:picChg chg="add mod">
          <ac:chgData name="Selten, LLM (Liene)" userId="b8fe06bb-7cfa-4f96-b8a0-f4e7fbc49ef5" providerId="ADAL" clId="{148A2593-ED96-420C-B974-9591EB369FF5}" dt="2020-05-11T10:13:48.657" v="3093"/>
          <ac:picMkLst>
            <pc:docMk/>
            <pc:sldMk cId="1095197379" sldId="272"/>
            <ac:picMk id="43" creationId="{765925F5-6383-4BFB-9F2B-F930EDB084ED}"/>
          </ac:picMkLst>
        </pc:picChg>
      </pc:sldChg>
      <pc:sldChg chg="addSp delSp modSp mod delAnim modAnim">
        <pc:chgData name="Selten, LLM (Liene)" userId="b8fe06bb-7cfa-4f96-b8a0-f4e7fbc49ef5" providerId="ADAL" clId="{148A2593-ED96-420C-B974-9591EB369FF5}" dt="2020-05-11T11:02:24.185" v="4562" actId="21"/>
        <pc:sldMkLst>
          <pc:docMk/>
          <pc:sldMk cId="2758394409" sldId="273"/>
        </pc:sldMkLst>
        <pc:spChg chg="add del mod">
          <ac:chgData name="Selten, LLM (Liene)" userId="b8fe06bb-7cfa-4f96-b8a0-f4e7fbc49ef5" providerId="ADAL" clId="{148A2593-ED96-420C-B974-9591EB369FF5}" dt="2020-05-11T11:02:24.185" v="4562" actId="21"/>
          <ac:spMkLst>
            <pc:docMk/>
            <pc:sldMk cId="2758394409" sldId="273"/>
            <ac:spMk id="7" creationId="{298A95DA-34FA-40CF-B186-A7EC8189492D}"/>
          </ac:spMkLst>
        </pc:spChg>
        <pc:picChg chg="add mod">
          <ac:chgData name="Selten, LLM (Liene)" userId="b8fe06bb-7cfa-4f96-b8a0-f4e7fbc49ef5" providerId="ADAL" clId="{148A2593-ED96-420C-B974-9591EB369FF5}" dt="2020-05-11T10:13:50.388" v="3094"/>
          <ac:picMkLst>
            <pc:docMk/>
            <pc:sldMk cId="2758394409" sldId="273"/>
            <ac:picMk id="44" creationId="{AA60002B-32D0-4951-967D-4911952EA100}"/>
          </ac:picMkLst>
        </pc:picChg>
      </pc:sldChg>
      <pc:sldChg chg="addSp delSp modSp mod">
        <pc:chgData name="Selten, LLM (Liene)" userId="b8fe06bb-7cfa-4f96-b8a0-f4e7fbc49ef5" providerId="ADAL" clId="{148A2593-ED96-420C-B974-9591EB369FF5}" dt="2020-05-10T09:07:28.184" v="2639" actId="1076"/>
        <pc:sldMkLst>
          <pc:docMk/>
          <pc:sldMk cId="3932359729" sldId="289"/>
        </pc:sldMkLst>
        <pc:spChg chg="mod">
          <ac:chgData name="Selten, LLM (Liene)" userId="b8fe06bb-7cfa-4f96-b8a0-f4e7fbc49ef5" providerId="ADAL" clId="{148A2593-ED96-420C-B974-9591EB369FF5}" dt="2020-05-10T09:05:31.655" v="2625" actId="1076"/>
          <ac:spMkLst>
            <pc:docMk/>
            <pc:sldMk cId="3932359729" sldId="289"/>
            <ac:spMk id="2" creationId="{00000000-0000-0000-0000-000000000000}"/>
          </ac:spMkLst>
        </pc:spChg>
        <pc:spChg chg="mod">
          <ac:chgData name="Selten, LLM (Liene)" userId="b8fe06bb-7cfa-4f96-b8a0-f4e7fbc49ef5" providerId="ADAL" clId="{148A2593-ED96-420C-B974-9591EB369FF5}" dt="2020-05-10T09:05:29.633" v="2624" actId="1076"/>
          <ac:spMkLst>
            <pc:docMk/>
            <pc:sldMk cId="3932359729" sldId="289"/>
            <ac:spMk id="3" creationId="{00000000-0000-0000-0000-000000000000}"/>
          </ac:spMkLst>
        </pc:spChg>
        <pc:picChg chg="add mod modCrop">
          <ac:chgData name="Selten, LLM (Liene)" userId="b8fe06bb-7cfa-4f96-b8a0-f4e7fbc49ef5" providerId="ADAL" clId="{148A2593-ED96-420C-B974-9591EB369FF5}" dt="2020-05-10T09:06:07.025" v="2634" actId="1076"/>
          <ac:picMkLst>
            <pc:docMk/>
            <pc:sldMk cId="3932359729" sldId="289"/>
            <ac:picMk id="4" creationId="{CC947232-82E2-474A-BA6E-27034DBD5B08}"/>
          </ac:picMkLst>
        </pc:picChg>
        <pc:picChg chg="add mod">
          <ac:chgData name="Selten, LLM (Liene)" userId="b8fe06bb-7cfa-4f96-b8a0-f4e7fbc49ef5" providerId="ADAL" clId="{148A2593-ED96-420C-B974-9591EB369FF5}" dt="2020-05-10T09:06:09.967" v="2635" actId="14100"/>
          <ac:picMkLst>
            <pc:docMk/>
            <pc:sldMk cId="3932359729" sldId="289"/>
            <ac:picMk id="5122" creationId="{B4042104-B14F-4493-B02B-7D434B9513FC}"/>
          </ac:picMkLst>
        </pc:picChg>
        <pc:picChg chg="add mod">
          <ac:chgData name="Selten, LLM (Liene)" userId="b8fe06bb-7cfa-4f96-b8a0-f4e7fbc49ef5" providerId="ADAL" clId="{148A2593-ED96-420C-B974-9591EB369FF5}" dt="2020-05-10T09:06:13.797" v="2636" actId="14100"/>
          <ac:picMkLst>
            <pc:docMk/>
            <pc:sldMk cId="3932359729" sldId="289"/>
            <ac:picMk id="5124" creationId="{DDC1AD24-46A6-43D7-A438-47AC346BC982}"/>
          </ac:picMkLst>
        </pc:picChg>
        <pc:picChg chg="add mod">
          <ac:chgData name="Selten, LLM (Liene)" userId="b8fe06bb-7cfa-4f96-b8a0-f4e7fbc49ef5" providerId="ADAL" clId="{148A2593-ED96-420C-B974-9591EB369FF5}" dt="2020-05-10T09:07:28.184" v="2639" actId="1076"/>
          <ac:picMkLst>
            <pc:docMk/>
            <pc:sldMk cId="3932359729" sldId="289"/>
            <ac:picMk id="5126" creationId="{C89138F0-2BFC-41E2-929D-34EA44F0BBF9}"/>
          </ac:picMkLst>
        </pc:picChg>
        <pc:picChg chg="del">
          <ac:chgData name="Selten, LLM (Liene)" userId="b8fe06bb-7cfa-4f96-b8a0-f4e7fbc49ef5" providerId="ADAL" clId="{148A2593-ED96-420C-B974-9591EB369FF5}" dt="2020-05-05T12:01:22.901" v="17" actId="478"/>
          <ac:picMkLst>
            <pc:docMk/>
            <pc:sldMk cId="3932359729" sldId="289"/>
            <ac:picMk id="11268" creationId="{7F20E50B-F5E0-4690-A57A-24B645E8F14B}"/>
          </ac:picMkLst>
        </pc:picChg>
        <pc:picChg chg="del">
          <ac:chgData name="Selten, LLM (Liene)" userId="b8fe06bb-7cfa-4f96-b8a0-f4e7fbc49ef5" providerId="ADAL" clId="{148A2593-ED96-420C-B974-9591EB369FF5}" dt="2020-05-05T12:01:23.687" v="18" actId="478"/>
          <ac:picMkLst>
            <pc:docMk/>
            <pc:sldMk cId="3932359729" sldId="289"/>
            <ac:picMk id="11270" creationId="{B2E0576D-7084-450F-929A-6BB2788721DE}"/>
          </ac:picMkLst>
        </pc:picChg>
        <pc:picChg chg="del">
          <ac:chgData name="Selten, LLM (Liene)" userId="b8fe06bb-7cfa-4f96-b8a0-f4e7fbc49ef5" providerId="ADAL" clId="{148A2593-ED96-420C-B974-9591EB369FF5}" dt="2020-05-05T12:01:24.351" v="19" actId="478"/>
          <ac:picMkLst>
            <pc:docMk/>
            <pc:sldMk cId="3932359729" sldId="289"/>
            <ac:picMk id="11272" creationId="{E152C598-3FA1-48A1-B7F5-90A46E288836}"/>
          </ac:picMkLst>
        </pc:picChg>
      </pc:sldChg>
      <pc:sldChg chg="modSp mod">
        <pc:chgData name="Selten, LLM (Liene)" userId="b8fe06bb-7cfa-4f96-b8a0-f4e7fbc49ef5" providerId="ADAL" clId="{148A2593-ED96-420C-B974-9591EB369FF5}" dt="2020-05-10T08:59:26.510" v="2607" actId="404"/>
        <pc:sldMkLst>
          <pc:docMk/>
          <pc:sldMk cId="1451302265" sldId="291"/>
        </pc:sldMkLst>
        <pc:spChg chg="mod">
          <ac:chgData name="Selten, LLM (Liene)" userId="b8fe06bb-7cfa-4f96-b8a0-f4e7fbc49ef5" providerId="ADAL" clId="{148A2593-ED96-420C-B974-9591EB369FF5}" dt="2020-05-10T08:59:26.510" v="2607" actId="404"/>
          <ac:spMkLst>
            <pc:docMk/>
            <pc:sldMk cId="1451302265" sldId="291"/>
            <ac:spMk id="3" creationId="{00000000-0000-0000-0000-000000000000}"/>
          </ac:spMkLst>
        </pc:spChg>
      </pc:sldChg>
      <pc:sldChg chg="modSp mod">
        <pc:chgData name="Selten, LLM (Liene)" userId="b8fe06bb-7cfa-4f96-b8a0-f4e7fbc49ef5" providerId="ADAL" clId="{148A2593-ED96-420C-B974-9591EB369FF5}" dt="2020-05-11T10:58:44.091" v="4112" actId="20577"/>
        <pc:sldMkLst>
          <pc:docMk/>
          <pc:sldMk cId="1419587034" sldId="296"/>
        </pc:sldMkLst>
        <pc:spChg chg="mod">
          <ac:chgData name="Selten, LLM (Liene)" userId="b8fe06bb-7cfa-4f96-b8a0-f4e7fbc49ef5" providerId="ADAL" clId="{148A2593-ED96-420C-B974-9591EB369FF5}" dt="2020-05-11T10:58:44.091" v="4112" actId="20577"/>
          <ac:spMkLst>
            <pc:docMk/>
            <pc:sldMk cId="1419587034" sldId="296"/>
            <ac:spMk id="3" creationId="{00000000-0000-0000-0000-000000000000}"/>
          </ac:spMkLst>
        </pc:spChg>
      </pc:sldChg>
      <pc:sldChg chg="modSp mod">
        <pc:chgData name="Selten, LLM (Liene)" userId="b8fe06bb-7cfa-4f96-b8a0-f4e7fbc49ef5" providerId="ADAL" clId="{148A2593-ED96-420C-B974-9591EB369FF5}" dt="2020-05-11T11:05:28.467" v="4884" actId="20577"/>
        <pc:sldMkLst>
          <pc:docMk/>
          <pc:sldMk cId="1064093792" sldId="297"/>
        </pc:sldMkLst>
        <pc:spChg chg="mod">
          <ac:chgData name="Selten, LLM (Liene)" userId="b8fe06bb-7cfa-4f96-b8a0-f4e7fbc49ef5" providerId="ADAL" clId="{148A2593-ED96-420C-B974-9591EB369FF5}" dt="2020-05-11T11:05:28.467" v="4884" actId="20577"/>
          <ac:spMkLst>
            <pc:docMk/>
            <pc:sldMk cId="1064093792" sldId="297"/>
            <ac:spMk id="3" creationId="{00000000-0000-0000-0000-000000000000}"/>
          </ac:spMkLst>
        </pc:spChg>
      </pc:sldChg>
      <pc:sldChg chg="addSp delSp modSp mod ord modAnim">
        <pc:chgData name="Selten, LLM (Liene)" userId="b8fe06bb-7cfa-4f96-b8a0-f4e7fbc49ef5" providerId="ADAL" clId="{148A2593-ED96-420C-B974-9591EB369FF5}" dt="2020-05-10T08:13:05.907" v="746" actId="20577"/>
        <pc:sldMkLst>
          <pc:docMk/>
          <pc:sldMk cId="2809260286" sldId="333"/>
        </pc:sldMkLst>
        <pc:spChg chg="mod">
          <ac:chgData name="Selten, LLM (Liene)" userId="b8fe06bb-7cfa-4f96-b8a0-f4e7fbc49ef5" providerId="ADAL" clId="{148A2593-ED96-420C-B974-9591EB369FF5}" dt="2020-05-10T07:56:54.871" v="156" actId="20577"/>
          <ac:spMkLst>
            <pc:docMk/>
            <pc:sldMk cId="2809260286" sldId="333"/>
            <ac:spMk id="2" creationId="{6ACCB447-71CA-4B18-AC0F-A604CE3F6073}"/>
          </ac:spMkLst>
        </pc:spChg>
        <pc:spChg chg="mod">
          <ac:chgData name="Selten, LLM (Liene)" userId="b8fe06bb-7cfa-4f96-b8a0-f4e7fbc49ef5" providerId="ADAL" clId="{148A2593-ED96-420C-B974-9591EB369FF5}" dt="2020-05-10T08:13:05.907" v="746" actId="20577"/>
          <ac:spMkLst>
            <pc:docMk/>
            <pc:sldMk cId="2809260286" sldId="333"/>
            <ac:spMk id="3" creationId="{818132CD-4F73-4067-9AC1-F596C388EFF7}"/>
          </ac:spMkLst>
        </pc:spChg>
        <pc:picChg chg="del">
          <ac:chgData name="Selten, LLM (Liene)" userId="b8fe06bb-7cfa-4f96-b8a0-f4e7fbc49ef5" providerId="ADAL" clId="{148A2593-ED96-420C-B974-9591EB369FF5}" dt="2020-05-05T12:01:37.162" v="36" actId="478"/>
          <ac:picMkLst>
            <pc:docMk/>
            <pc:sldMk cId="2809260286" sldId="333"/>
            <ac:picMk id="5" creationId="{14B764A3-5A89-41C9-A132-6071BCC43A66}"/>
          </ac:picMkLst>
        </pc:picChg>
        <pc:picChg chg="add mod">
          <ac:chgData name="Selten, LLM (Liene)" userId="b8fe06bb-7cfa-4f96-b8a0-f4e7fbc49ef5" providerId="ADAL" clId="{148A2593-ED96-420C-B974-9591EB369FF5}" dt="2020-05-10T08:04:03.782" v="610" actId="1076"/>
          <ac:picMkLst>
            <pc:docMk/>
            <pc:sldMk cId="2809260286" sldId="333"/>
            <ac:picMk id="1026" creationId="{462C8344-27C1-49AD-A9D7-D9CEC373C03A}"/>
          </ac:picMkLst>
        </pc:picChg>
        <pc:picChg chg="del">
          <ac:chgData name="Selten, LLM (Liene)" userId="b8fe06bb-7cfa-4f96-b8a0-f4e7fbc49ef5" providerId="ADAL" clId="{148A2593-ED96-420C-B974-9591EB369FF5}" dt="2020-05-05T12:01:35.806" v="33" actId="478"/>
          <ac:picMkLst>
            <pc:docMk/>
            <pc:sldMk cId="2809260286" sldId="333"/>
            <ac:picMk id="2050" creationId="{E15D02FC-89B7-42B7-8046-C8160EC81BDA}"/>
          </ac:picMkLst>
        </pc:picChg>
        <pc:picChg chg="del">
          <ac:chgData name="Selten, LLM (Liene)" userId="b8fe06bb-7cfa-4f96-b8a0-f4e7fbc49ef5" providerId="ADAL" clId="{148A2593-ED96-420C-B974-9591EB369FF5}" dt="2020-05-05T12:01:37.717" v="37" actId="478"/>
          <ac:picMkLst>
            <pc:docMk/>
            <pc:sldMk cId="2809260286" sldId="333"/>
            <ac:picMk id="2052" creationId="{1FAD798E-849D-4DA8-B72F-953F57CE1735}"/>
          </ac:picMkLst>
        </pc:picChg>
        <pc:picChg chg="del mod">
          <ac:chgData name="Selten, LLM (Liene)" userId="b8fe06bb-7cfa-4f96-b8a0-f4e7fbc49ef5" providerId="ADAL" clId="{148A2593-ED96-420C-B974-9591EB369FF5}" dt="2020-05-05T12:01:36.429" v="35" actId="478"/>
          <ac:picMkLst>
            <pc:docMk/>
            <pc:sldMk cId="2809260286" sldId="333"/>
            <ac:picMk id="2054" creationId="{55C3C6C7-FEC1-4D16-88B4-55BBA0BA2D03}"/>
          </ac:picMkLst>
        </pc:picChg>
      </pc:sldChg>
      <pc:sldChg chg="del ord">
        <pc:chgData name="Selten, LLM (Liene)" userId="b8fe06bb-7cfa-4f96-b8a0-f4e7fbc49ef5" providerId="ADAL" clId="{148A2593-ED96-420C-B974-9591EB369FF5}" dt="2020-05-05T12:01:43.275" v="43" actId="47"/>
        <pc:sldMkLst>
          <pc:docMk/>
          <pc:sldMk cId="3736518727" sldId="334"/>
        </pc:sldMkLst>
      </pc:sldChg>
      <pc:sldChg chg="modSp mod ord">
        <pc:chgData name="Selten, LLM (Liene)" userId="b8fe06bb-7cfa-4f96-b8a0-f4e7fbc49ef5" providerId="ADAL" clId="{148A2593-ED96-420C-B974-9591EB369FF5}" dt="2020-05-11T10:53:35.975" v="4018" actId="404"/>
        <pc:sldMkLst>
          <pc:docMk/>
          <pc:sldMk cId="3469158597" sldId="342"/>
        </pc:sldMkLst>
        <pc:spChg chg="mod">
          <ac:chgData name="Selten, LLM (Liene)" userId="b8fe06bb-7cfa-4f96-b8a0-f4e7fbc49ef5" providerId="ADAL" clId="{148A2593-ED96-420C-B974-9591EB369FF5}" dt="2020-05-11T10:53:35.975" v="4018" actId="404"/>
          <ac:spMkLst>
            <pc:docMk/>
            <pc:sldMk cId="3469158597" sldId="342"/>
            <ac:spMk id="3" creationId="{00000000-0000-0000-0000-000000000000}"/>
          </ac:spMkLst>
        </pc:spChg>
      </pc:sldChg>
      <pc:sldChg chg="modSp mod ord">
        <pc:chgData name="Selten, LLM (Liene)" userId="b8fe06bb-7cfa-4f96-b8a0-f4e7fbc49ef5" providerId="ADAL" clId="{148A2593-ED96-420C-B974-9591EB369FF5}" dt="2020-05-11T11:04:42.772" v="4868" actId="20577"/>
        <pc:sldMkLst>
          <pc:docMk/>
          <pc:sldMk cId="583378442" sldId="343"/>
        </pc:sldMkLst>
        <pc:spChg chg="mod">
          <ac:chgData name="Selten, LLM (Liene)" userId="b8fe06bb-7cfa-4f96-b8a0-f4e7fbc49ef5" providerId="ADAL" clId="{148A2593-ED96-420C-B974-9591EB369FF5}" dt="2020-05-11T11:04:42.772" v="4868" actId="20577"/>
          <ac:spMkLst>
            <pc:docMk/>
            <pc:sldMk cId="583378442" sldId="343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148A2593-ED96-420C-B974-9591EB369FF5}" dt="2020-05-05T12:01:57.278" v="47" actId="47"/>
        <pc:sldMkLst>
          <pc:docMk/>
          <pc:sldMk cId="1736860551" sldId="347"/>
        </pc:sldMkLst>
      </pc:sldChg>
      <pc:sldChg chg="del">
        <pc:chgData name="Selten, LLM (Liene)" userId="b8fe06bb-7cfa-4f96-b8a0-f4e7fbc49ef5" providerId="ADAL" clId="{148A2593-ED96-420C-B974-9591EB369FF5}" dt="2020-05-05T12:01:53.760" v="44" actId="47"/>
        <pc:sldMkLst>
          <pc:docMk/>
          <pc:sldMk cId="587361397" sldId="348"/>
        </pc:sldMkLst>
      </pc:sldChg>
      <pc:sldChg chg="delSp modSp del mod modAnim">
        <pc:chgData name="Selten, LLM (Liene)" userId="b8fe06bb-7cfa-4f96-b8a0-f4e7fbc49ef5" providerId="ADAL" clId="{148A2593-ED96-420C-B974-9591EB369FF5}" dt="2020-05-10T08:50:04.777" v="2168" actId="47"/>
        <pc:sldMkLst>
          <pc:docMk/>
          <pc:sldMk cId="2821719384" sldId="349"/>
        </pc:sldMkLst>
        <pc:spChg chg="mod">
          <ac:chgData name="Selten, LLM (Liene)" userId="b8fe06bb-7cfa-4f96-b8a0-f4e7fbc49ef5" providerId="ADAL" clId="{148A2593-ED96-420C-B974-9591EB369FF5}" dt="2020-05-05T12:03:47.578" v="74" actId="20577"/>
          <ac:spMkLst>
            <pc:docMk/>
            <pc:sldMk cId="2821719384" sldId="349"/>
            <ac:spMk id="2" creationId="{6ACCB447-71CA-4B18-AC0F-A604CE3F6073}"/>
          </ac:spMkLst>
        </pc:spChg>
        <pc:spChg chg="mod">
          <ac:chgData name="Selten, LLM (Liene)" userId="b8fe06bb-7cfa-4f96-b8a0-f4e7fbc49ef5" providerId="ADAL" clId="{148A2593-ED96-420C-B974-9591EB369FF5}" dt="2020-05-05T12:03:54.612" v="80" actId="20577"/>
          <ac:spMkLst>
            <pc:docMk/>
            <pc:sldMk cId="2821719384" sldId="349"/>
            <ac:spMk id="3" creationId="{818132CD-4F73-4067-9AC1-F596C388EFF7}"/>
          </ac:spMkLst>
        </pc:spChg>
        <pc:picChg chg="del">
          <ac:chgData name="Selten, LLM (Liene)" userId="b8fe06bb-7cfa-4f96-b8a0-f4e7fbc49ef5" providerId="ADAL" clId="{148A2593-ED96-420C-B974-9591EB369FF5}" dt="2020-05-05T12:03:51.821" v="75" actId="478"/>
          <ac:picMkLst>
            <pc:docMk/>
            <pc:sldMk cId="2821719384" sldId="349"/>
            <ac:picMk id="7170" creationId="{54A410CF-48E9-4D56-8E9A-A203DFC59EC1}"/>
          </ac:picMkLst>
        </pc:picChg>
      </pc:sldChg>
      <pc:sldChg chg="addSp modSp mod">
        <pc:chgData name="Selten, LLM (Liene)" userId="b8fe06bb-7cfa-4f96-b8a0-f4e7fbc49ef5" providerId="ADAL" clId="{148A2593-ED96-420C-B974-9591EB369FF5}" dt="2020-05-11T11:12:15.084" v="4942" actId="1076"/>
        <pc:sldMkLst>
          <pc:docMk/>
          <pc:sldMk cId="3012331282" sldId="350"/>
        </pc:sldMkLst>
        <pc:spChg chg="mod">
          <ac:chgData name="Selten, LLM (Liene)" userId="b8fe06bb-7cfa-4f96-b8a0-f4e7fbc49ef5" providerId="ADAL" clId="{148A2593-ED96-420C-B974-9591EB369FF5}" dt="2020-05-11T11:11:00.246" v="4933" actId="20577"/>
          <ac:spMkLst>
            <pc:docMk/>
            <pc:sldMk cId="3012331282" sldId="350"/>
            <ac:spMk id="2" creationId="{6ACCB447-71CA-4B18-AC0F-A604CE3F6073}"/>
          </ac:spMkLst>
        </pc:spChg>
        <pc:spChg chg="mod">
          <ac:chgData name="Selten, LLM (Liene)" userId="b8fe06bb-7cfa-4f96-b8a0-f4e7fbc49ef5" providerId="ADAL" clId="{148A2593-ED96-420C-B974-9591EB369FF5}" dt="2020-05-11T11:11:34.759" v="4936" actId="20577"/>
          <ac:spMkLst>
            <pc:docMk/>
            <pc:sldMk cId="3012331282" sldId="350"/>
            <ac:spMk id="3" creationId="{818132CD-4F73-4067-9AC1-F596C388EFF7}"/>
          </ac:spMkLst>
        </pc:spChg>
        <pc:picChg chg="add mod">
          <ac:chgData name="Selten, LLM (Liene)" userId="b8fe06bb-7cfa-4f96-b8a0-f4e7fbc49ef5" providerId="ADAL" clId="{148A2593-ED96-420C-B974-9591EB369FF5}" dt="2020-05-11T11:12:15.084" v="4942" actId="1076"/>
          <ac:picMkLst>
            <pc:docMk/>
            <pc:sldMk cId="3012331282" sldId="350"/>
            <ac:picMk id="3074" creationId="{C5150650-9398-4205-8487-6C96712DE74A}"/>
          </ac:picMkLst>
        </pc:picChg>
      </pc:sldChg>
      <pc:sldChg chg="addSp delSp modSp mod modAnim">
        <pc:chgData name="Selten, LLM (Liene)" userId="b8fe06bb-7cfa-4f96-b8a0-f4e7fbc49ef5" providerId="ADAL" clId="{148A2593-ED96-420C-B974-9591EB369FF5}" dt="2020-05-11T11:17:45.409" v="5170"/>
        <pc:sldMkLst>
          <pc:docMk/>
          <pc:sldMk cId="409053787" sldId="351"/>
        </pc:sldMkLst>
        <pc:spChg chg="mod">
          <ac:chgData name="Selten, LLM (Liene)" userId="b8fe06bb-7cfa-4f96-b8a0-f4e7fbc49ef5" providerId="ADAL" clId="{148A2593-ED96-420C-B974-9591EB369FF5}" dt="2020-05-11T11:12:38.709" v="4964" actId="20577"/>
          <ac:spMkLst>
            <pc:docMk/>
            <pc:sldMk cId="409053787" sldId="351"/>
            <ac:spMk id="2" creationId="{6ACCB447-71CA-4B18-AC0F-A604CE3F6073}"/>
          </ac:spMkLst>
        </pc:spChg>
        <pc:spChg chg="mod">
          <ac:chgData name="Selten, LLM (Liene)" userId="b8fe06bb-7cfa-4f96-b8a0-f4e7fbc49ef5" providerId="ADAL" clId="{148A2593-ED96-420C-B974-9591EB369FF5}" dt="2020-05-11T11:13:00.021" v="5043" actId="20577"/>
          <ac:spMkLst>
            <pc:docMk/>
            <pc:sldMk cId="409053787" sldId="351"/>
            <ac:spMk id="3" creationId="{818132CD-4F73-4067-9AC1-F596C388EFF7}"/>
          </ac:spMkLst>
        </pc:spChg>
        <pc:spChg chg="add mod">
          <ac:chgData name="Selten, LLM (Liene)" userId="b8fe06bb-7cfa-4f96-b8a0-f4e7fbc49ef5" providerId="ADAL" clId="{148A2593-ED96-420C-B974-9591EB369FF5}" dt="2020-05-11T11:14:57.842" v="5086" actId="1076"/>
          <ac:spMkLst>
            <pc:docMk/>
            <pc:sldMk cId="409053787" sldId="351"/>
            <ac:spMk id="5" creationId="{16AE5691-012E-426F-AB9F-B223FB659B33}"/>
          </ac:spMkLst>
        </pc:spChg>
        <pc:spChg chg="add mod">
          <ac:chgData name="Selten, LLM (Liene)" userId="b8fe06bb-7cfa-4f96-b8a0-f4e7fbc49ef5" providerId="ADAL" clId="{148A2593-ED96-420C-B974-9591EB369FF5}" dt="2020-05-11T11:17:25.468" v="5167" actId="1076"/>
          <ac:spMkLst>
            <pc:docMk/>
            <pc:sldMk cId="409053787" sldId="351"/>
            <ac:spMk id="6" creationId="{2B213B90-2FAB-4E31-8F07-B7176A632E1A}"/>
          </ac:spMkLst>
        </pc:spChg>
        <pc:spChg chg="add mod">
          <ac:chgData name="Selten, LLM (Liene)" userId="b8fe06bb-7cfa-4f96-b8a0-f4e7fbc49ef5" providerId="ADAL" clId="{148A2593-ED96-420C-B974-9591EB369FF5}" dt="2020-05-11T11:14:55.633" v="5085" actId="1076"/>
          <ac:spMkLst>
            <pc:docMk/>
            <pc:sldMk cId="409053787" sldId="351"/>
            <ac:spMk id="9" creationId="{4DC5EB2A-D079-4B30-B460-88C52E74DF1B}"/>
          </ac:spMkLst>
        </pc:spChg>
        <pc:spChg chg="add mod">
          <ac:chgData name="Selten, LLM (Liene)" userId="b8fe06bb-7cfa-4f96-b8a0-f4e7fbc49ef5" providerId="ADAL" clId="{148A2593-ED96-420C-B974-9591EB369FF5}" dt="2020-05-11T11:15:23.729" v="5127" actId="1076"/>
          <ac:spMkLst>
            <pc:docMk/>
            <pc:sldMk cId="409053787" sldId="351"/>
            <ac:spMk id="10" creationId="{EC66DBD1-3A73-43B3-A867-45A9685F033F}"/>
          </ac:spMkLst>
        </pc:spChg>
        <pc:picChg chg="add mod">
          <ac:chgData name="Selten, LLM (Liene)" userId="b8fe06bb-7cfa-4f96-b8a0-f4e7fbc49ef5" providerId="ADAL" clId="{148A2593-ED96-420C-B974-9591EB369FF5}" dt="2020-05-11T11:14:52.633" v="5084" actId="14100"/>
          <ac:picMkLst>
            <pc:docMk/>
            <pc:sldMk cId="409053787" sldId="351"/>
            <ac:picMk id="4098" creationId="{AD9581AC-0FAE-4B6B-A21E-B2D5C3814699}"/>
          </ac:picMkLst>
        </pc:picChg>
        <pc:picChg chg="add mod">
          <ac:chgData name="Selten, LLM (Liene)" userId="b8fe06bb-7cfa-4f96-b8a0-f4e7fbc49ef5" providerId="ADAL" clId="{148A2593-ED96-420C-B974-9591EB369FF5}" dt="2020-05-11T11:14:49.992" v="5083" actId="1076"/>
          <ac:picMkLst>
            <pc:docMk/>
            <pc:sldMk cId="409053787" sldId="351"/>
            <ac:picMk id="4100" creationId="{66657B39-F9D9-4DA1-B3FC-918D5E5D2028}"/>
          </ac:picMkLst>
        </pc:picChg>
        <pc:picChg chg="add del">
          <ac:chgData name="Selten, LLM (Liene)" userId="b8fe06bb-7cfa-4f96-b8a0-f4e7fbc49ef5" providerId="ADAL" clId="{148A2593-ED96-420C-B974-9591EB369FF5}" dt="2020-05-11T11:14:13.023" v="5067"/>
          <ac:picMkLst>
            <pc:docMk/>
            <pc:sldMk cId="409053787" sldId="351"/>
            <ac:picMk id="4102" creationId="{8C54B37B-4240-4919-B927-9178B4604CD8}"/>
          </ac:picMkLst>
        </pc:picChg>
        <pc:picChg chg="add mod">
          <ac:chgData name="Selten, LLM (Liene)" userId="b8fe06bb-7cfa-4f96-b8a0-f4e7fbc49ef5" providerId="ADAL" clId="{148A2593-ED96-420C-B974-9591EB369FF5}" dt="2020-05-11T11:16:00.631" v="5132" actId="14100"/>
          <ac:picMkLst>
            <pc:docMk/>
            <pc:sldMk cId="409053787" sldId="351"/>
            <ac:picMk id="4104" creationId="{CE5137AD-7AEF-48DE-8873-186CA00401C5}"/>
          </ac:picMkLst>
        </pc:picChg>
      </pc:sldChg>
      <pc:sldChg chg="del">
        <pc:chgData name="Selten, LLM (Liene)" userId="b8fe06bb-7cfa-4f96-b8a0-f4e7fbc49ef5" providerId="ADAL" clId="{148A2593-ED96-420C-B974-9591EB369FF5}" dt="2020-05-05T12:01:40.063" v="39" actId="47"/>
        <pc:sldMkLst>
          <pc:docMk/>
          <pc:sldMk cId="2450360382" sldId="354"/>
        </pc:sldMkLst>
      </pc:sldChg>
      <pc:sldChg chg="del">
        <pc:chgData name="Selten, LLM (Liene)" userId="b8fe06bb-7cfa-4f96-b8a0-f4e7fbc49ef5" providerId="ADAL" clId="{148A2593-ED96-420C-B974-9591EB369FF5}" dt="2020-05-05T12:01:41.420" v="40" actId="47"/>
        <pc:sldMkLst>
          <pc:docMk/>
          <pc:sldMk cId="508457758" sldId="355"/>
        </pc:sldMkLst>
      </pc:sldChg>
      <pc:sldChg chg="del">
        <pc:chgData name="Selten, LLM (Liene)" userId="b8fe06bb-7cfa-4f96-b8a0-f4e7fbc49ef5" providerId="ADAL" clId="{148A2593-ED96-420C-B974-9591EB369FF5}" dt="2020-05-05T12:01:39.076" v="38" actId="47"/>
        <pc:sldMkLst>
          <pc:docMk/>
          <pc:sldMk cId="506839597" sldId="356"/>
        </pc:sldMkLst>
      </pc:sldChg>
      <pc:sldChg chg="del">
        <pc:chgData name="Selten, LLM (Liene)" userId="b8fe06bb-7cfa-4f96-b8a0-f4e7fbc49ef5" providerId="ADAL" clId="{148A2593-ED96-420C-B974-9591EB369FF5}" dt="2020-05-05T12:03:59.320" v="82" actId="47"/>
        <pc:sldMkLst>
          <pc:docMk/>
          <pc:sldMk cId="3628349150" sldId="357"/>
        </pc:sldMkLst>
      </pc:sldChg>
      <pc:sldChg chg="del">
        <pc:chgData name="Selten, LLM (Liene)" userId="b8fe06bb-7cfa-4f96-b8a0-f4e7fbc49ef5" providerId="ADAL" clId="{148A2593-ED96-420C-B974-9591EB369FF5}" dt="2020-05-05T12:04:01.054" v="83" actId="47"/>
        <pc:sldMkLst>
          <pc:docMk/>
          <pc:sldMk cId="1705424924" sldId="358"/>
        </pc:sldMkLst>
      </pc:sldChg>
      <pc:sldChg chg="del">
        <pc:chgData name="Selten, LLM (Liene)" userId="b8fe06bb-7cfa-4f96-b8a0-f4e7fbc49ef5" providerId="ADAL" clId="{148A2593-ED96-420C-B974-9591EB369FF5}" dt="2020-05-05T12:03:57.747" v="81" actId="47"/>
        <pc:sldMkLst>
          <pc:docMk/>
          <pc:sldMk cId="749484439" sldId="359"/>
        </pc:sldMkLst>
      </pc:sldChg>
      <pc:sldChg chg="modSp del mod">
        <pc:chgData name="Selten, LLM (Liene)" userId="b8fe06bb-7cfa-4f96-b8a0-f4e7fbc49ef5" providerId="ADAL" clId="{148A2593-ED96-420C-B974-9591EB369FF5}" dt="2020-05-05T12:11:46.308" v="130" actId="47"/>
        <pc:sldMkLst>
          <pc:docMk/>
          <pc:sldMk cId="1843143529" sldId="360"/>
        </pc:sldMkLst>
        <pc:spChg chg="mod">
          <ac:chgData name="Selten, LLM (Liene)" userId="b8fe06bb-7cfa-4f96-b8a0-f4e7fbc49ef5" providerId="ADAL" clId="{148A2593-ED96-420C-B974-9591EB369FF5}" dt="2020-05-05T12:04:27.501" v="111" actId="20577"/>
          <ac:spMkLst>
            <pc:docMk/>
            <pc:sldMk cId="1843143529" sldId="360"/>
            <ac:spMk id="2" creationId="{6ACCB447-71CA-4B18-AC0F-A604CE3F6073}"/>
          </ac:spMkLst>
        </pc:spChg>
      </pc:sldChg>
      <pc:sldChg chg="addSp modSp add mod modAnim">
        <pc:chgData name="Selten, LLM (Liene)" userId="b8fe06bb-7cfa-4f96-b8a0-f4e7fbc49ef5" providerId="ADAL" clId="{148A2593-ED96-420C-B974-9591EB369FF5}" dt="2020-05-10T08:32:47.431" v="1417"/>
        <pc:sldMkLst>
          <pc:docMk/>
          <pc:sldMk cId="506932429" sldId="361"/>
        </pc:sldMkLst>
        <pc:spChg chg="mod">
          <ac:chgData name="Selten, LLM (Liene)" userId="b8fe06bb-7cfa-4f96-b8a0-f4e7fbc49ef5" providerId="ADAL" clId="{148A2593-ED96-420C-B974-9591EB369FF5}" dt="2020-05-10T08:17:59.492" v="779" actId="20577"/>
          <ac:spMkLst>
            <pc:docMk/>
            <pc:sldMk cId="506932429" sldId="361"/>
            <ac:spMk id="2" creationId="{6ACCB447-71CA-4B18-AC0F-A604CE3F6073}"/>
          </ac:spMkLst>
        </pc:spChg>
        <pc:spChg chg="mod">
          <ac:chgData name="Selten, LLM (Liene)" userId="b8fe06bb-7cfa-4f96-b8a0-f4e7fbc49ef5" providerId="ADAL" clId="{148A2593-ED96-420C-B974-9591EB369FF5}" dt="2020-05-10T08:20:07.665" v="1072" actId="20577"/>
          <ac:spMkLst>
            <pc:docMk/>
            <pc:sldMk cId="506932429" sldId="361"/>
            <ac:spMk id="3" creationId="{818132CD-4F73-4067-9AC1-F596C388EFF7}"/>
          </ac:spMkLst>
        </pc:spChg>
        <pc:spChg chg="add mod">
          <ac:chgData name="Selten, LLM (Liene)" userId="b8fe06bb-7cfa-4f96-b8a0-f4e7fbc49ef5" providerId="ADAL" clId="{148A2593-ED96-420C-B974-9591EB369FF5}" dt="2020-05-10T08:28:00.532" v="1276" actId="1076"/>
          <ac:spMkLst>
            <pc:docMk/>
            <pc:sldMk cId="506932429" sldId="361"/>
            <ac:spMk id="5" creationId="{4660C46A-E0EA-448B-88C9-20FC886BA1BE}"/>
          </ac:spMkLst>
        </pc:spChg>
        <pc:spChg chg="add mod">
          <ac:chgData name="Selten, LLM (Liene)" userId="b8fe06bb-7cfa-4f96-b8a0-f4e7fbc49ef5" providerId="ADAL" clId="{148A2593-ED96-420C-B974-9591EB369FF5}" dt="2020-05-10T08:28:05.960" v="1278" actId="1076"/>
          <ac:spMkLst>
            <pc:docMk/>
            <pc:sldMk cId="506932429" sldId="361"/>
            <ac:spMk id="6" creationId="{80E588AD-323F-434E-B32A-84960FFA2F5F}"/>
          </ac:spMkLst>
        </pc:spChg>
        <pc:spChg chg="add mod">
          <ac:chgData name="Selten, LLM (Liene)" userId="b8fe06bb-7cfa-4f96-b8a0-f4e7fbc49ef5" providerId="ADAL" clId="{148A2593-ED96-420C-B974-9591EB369FF5}" dt="2020-05-10T08:30:09.931" v="1299" actId="1076"/>
          <ac:spMkLst>
            <pc:docMk/>
            <pc:sldMk cId="506932429" sldId="361"/>
            <ac:spMk id="9" creationId="{FB91AF85-6666-4D30-B43E-F59C3D1ADBC5}"/>
          </ac:spMkLst>
        </pc:spChg>
        <pc:spChg chg="add mod">
          <ac:chgData name="Selten, LLM (Liene)" userId="b8fe06bb-7cfa-4f96-b8a0-f4e7fbc49ef5" providerId="ADAL" clId="{148A2593-ED96-420C-B974-9591EB369FF5}" dt="2020-05-10T08:30:15.208" v="1300" actId="1076"/>
          <ac:spMkLst>
            <pc:docMk/>
            <pc:sldMk cId="506932429" sldId="361"/>
            <ac:spMk id="10" creationId="{19056D98-F792-414D-8595-0C7D75130A01}"/>
          </ac:spMkLst>
        </pc:spChg>
        <pc:spChg chg="add mod">
          <ac:chgData name="Selten, LLM (Liene)" userId="b8fe06bb-7cfa-4f96-b8a0-f4e7fbc49ef5" providerId="ADAL" clId="{148A2593-ED96-420C-B974-9591EB369FF5}" dt="2020-05-10T08:30:56.078" v="1354" actId="20577"/>
          <ac:spMkLst>
            <pc:docMk/>
            <pc:sldMk cId="506932429" sldId="361"/>
            <ac:spMk id="12" creationId="{D4915CE8-D5BF-42B4-95E8-0616D7795166}"/>
          </ac:spMkLst>
        </pc:spChg>
        <pc:spChg chg="add mod">
          <ac:chgData name="Selten, LLM (Liene)" userId="b8fe06bb-7cfa-4f96-b8a0-f4e7fbc49ef5" providerId="ADAL" clId="{148A2593-ED96-420C-B974-9591EB369FF5}" dt="2020-05-10T08:31:51.191" v="1402" actId="1076"/>
          <ac:spMkLst>
            <pc:docMk/>
            <pc:sldMk cId="506932429" sldId="361"/>
            <ac:spMk id="13" creationId="{CAAF73C8-2DD3-431B-965C-396C41CE1C51}"/>
          </ac:spMkLst>
        </pc:spChg>
        <pc:picChg chg="add mod">
          <ac:chgData name="Selten, LLM (Liene)" userId="b8fe06bb-7cfa-4f96-b8a0-f4e7fbc49ef5" providerId="ADAL" clId="{148A2593-ED96-420C-B974-9591EB369FF5}" dt="2020-05-10T08:28:02.911" v="1277" actId="1076"/>
          <ac:picMkLst>
            <pc:docMk/>
            <pc:sldMk cId="506932429" sldId="361"/>
            <ac:picMk id="3074" creationId="{D13EA1CC-6AA1-4187-B4A7-5060D052EA40}"/>
          </ac:picMkLst>
        </pc:picChg>
        <pc:picChg chg="add mod">
          <ac:chgData name="Selten, LLM (Liene)" userId="b8fe06bb-7cfa-4f96-b8a0-f4e7fbc49ef5" providerId="ADAL" clId="{148A2593-ED96-420C-B974-9591EB369FF5}" dt="2020-05-10T08:30:06.919" v="1298" actId="1076"/>
          <ac:picMkLst>
            <pc:docMk/>
            <pc:sldMk cId="506932429" sldId="361"/>
            <ac:picMk id="3076" creationId="{B5F2BBE6-EB3A-48C1-A26C-6F47312A92DC}"/>
          </ac:picMkLst>
        </pc:picChg>
        <pc:picChg chg="add mod">
          <ac:chgData name="Selten, LLM (Liene)" userId="b8fe06bb-7cfa-4f96-b8a0-f4e7fbc49ef5" providerId="ADAL" clId="{148A2593-ED96-420C-B974-9591EB369FF5}" dt="2020-05-10T08:29:54.026" v="1295" actId="14100"/>
          <ac:picMkLst>
            <pc:docMk/>
            <pc:sldMk cId="506932429" sldId="361"/>
            <ac:picMk id="3078" creationId="{35FD85DC-2406-4180-A4DA-46F8F02A3C9D}"/>
          </ac:picMkLst>
        </pc:picChg>
      </pc:sldChg>
      <pc:sldChg chg="addSp delSp modSp add mod modAnim">
        <pc:chgData name="Selten, LLM (Liene)" userId="b8fe06bb-7cfa-4f96-b8a0-f4e7fbc49ef5" providerId="ADAL" clId="{148A2593-ED96-420C-B974-9591EB369FF5}" dt="2020-05-11T10:17:48.428" v="3349"/>
        <pc:sldMkLst>
          <pc:docMk/>
          <pc:sldMk cId="967747477" sldId="362"/>
        </pc:sldMkLst>
        <pc:spChg chg="mod">
          <ac:chgData name="Selten, LLM (Liene)" userId="b8fe06bb-7cfa-4f96-b8a0-f4e7fbc49ef5" providerId="ADAL" clId="{148A2593-ED96-420C-B974-9591EB369FF5}" dt="2020-05-10T08:52:10.230" v="2385" actId="1076"/>
          <ac:spMkLst>
            <pc:docMk/>
            <pc:sldMk cId="967747477" sldId="362"/>
            <ac:spMk id="2" creationId="{6ACCB447-71CA-4B18-AC0F-A604CE3F6073}"/>
          </ac:spMkLst>
        </pc:spChg>
        <pc:spChg chg="mod">
          <ac:chgData name="Selten, LLM (Liene)" userId="b8fe06bb-7cfa-4f96-b8a0-f4e7fbc49ef5" providerId="ADAL" clId="{148A2593-ED96-420C-B974-9591EB369FF5}" dt="2020-05-10T08:57:00.987" v="2578" actId="27636"/>
          <ac:spMkLst>
            <pc:docMk/>
            <pc:sldMk cId="967747477" sldId="362"/>
            <ac:spMk id="3" creationId="{818132CD-4F73-4067-9AC1-F596C388EFF7}"/>
          </ac:spMkLst>
        </pc:spChg>
        <pc:spChg chg="add del mod">
          <ac:chgData name="Selten, LLM (Liene)" userId="b8fe06bb-7cfa-4f96-b8a0-f4e7fbc49ef5" providerId="ADAL" clId="{148A2593-ED96-420C-B974-9591EB369FF5}" dt="2020-05-11T10:17:48.428" v="3349"/>
          <ac:spMkLst>
            <pc:docMk/>
            <pc:sldMk cId="967747477" sldId="362"/>
            <ac:spMk id="6" creationId="{6D869246-A256-41D6-982A-EC36B42D1B53}"/>
          </ac:spMkLst>
        </pc:spChg>
        <pc:picChg chg="add mod">
          <ac:chgData name="Selten, LLM (Liene)" userId="b8fe06bb-7cfa-4f96-b8a0-f4e7fbc49ef5" providerId="ADAL" clId="{148A2593-ED96-420C-B974-9591EB369FF5}" dt="2020-05-10T08:57:04.870" v="2579" actId="1076"/>
          <ac:picMkLst>
            <pc:docMk/>
            <pc:sldMk cId="967747477" sldId="362"/>
            <ac:picMk id="4098" creationId="{42401D4C-F7F0-450F-99EA-8B6A67202174}"/>
          </ac:picMkLst>
        </pc:picChg>
      </pc:sldChg>
      <pc:sldChg chg="add del">
        <pc:chgData name="Selten, LLM (Liene)" userId="b8fe06bb-7cfa-4f96-b8a0-f4e7fbc49ef5" providerId="ADAL" clId="{148A2593-ED96-420C-B974-9591EB369FF5}" dt="2020-05-11T10:57:57.858" v="4057" actId="47"/>
        <pc:sldMkLst>
          <pc:docMk/>
          <pc:sldMk cId="3663822513" sldId="363"/>
        </pc:sldMkLst>
      </pc:sldChg>
      <pc:sldChg chg="add del">
        <pc:chgData name="Selten, LLM (Liene)" userId="b8fe06bb-7cfa-4f96-b8a0-f4e7fbc49ef5" providerId="ADAL" clId="{148A2593-ED96-420C-B974-9591EB369FF5}" dt="2020-05-11T10:57:56.998" v="4056" actId="47"/>
        <pc:sldMkLst>
          <pc:docMk/>
          <pc:sldMk cId="4277288157" sldId="364"/>
        </pc:sldMkLst>
      </pc:sldChg>
      <pc:sldChg chg="add del">
        <pc:chgData name="Selten, LLM (Liene)" userId="b8fe06bb-7cfa-4f96-b8a0-f4e7fbc49ef5" providerId="ADAL" clId="{148A2593-ED96-420C-B974-9591EB369FF5}" dt="2020-05-11T10:57:56.581" v="4055" actId="47"/>
        <pc:sldMkLst>
          <pc:docMk/>
          <pc:sldMk cId="2577431130" sldId="365"/>
        </pc:sldMkLst>
      </pc:sldChg>
      <pc:sldChg chg="add del">
        <pc:chgData name="Selten, LLM (Liene)" userId="b8fe06bb-7cfa-4f96-b8a0-f4e7fbc49ef5" providerId="ADAL" clId="{148A2593-ED96-420C-B974-9591EB369FF5}" dt="2020-05-11T10:57:55.882" v="4054" actId="47"/>
        <pc:sldMkLst>
          <pc:docMk/>
          <pc:sldMk cId="3665839412" sldId="366"/>
        </pc:sldMkLst>
      </pc:sldChg>
      <pc:sldChg chg="addSp delSp modSp add modAnim">
        <pc:chgData name="Selten, LLM (Liene)" userId="b8fe06bb-7cfa-4f96-b8a0-f4e7fbc49ef5" providerId="ADAL" clId="{148A2593-ED96-420C-B974-9591EB369FF5}" dt="2020-05-10T08:10:55.893" v="730"/>
        <pc:sldMkLst>
          <pc:docMk/>
          <pc:sldMk cId="828861973" sldId="367"/>
        </pc:sldMkLst>
        <pc:spChg chg="mod">
          <ac:chgData name="Selten, LLM (Liene)" userId="b8fe06bb-7cfa-4f96-b8a0-f4e7fbc49ef5" providerId="ADAL" clId="{148A2593-ED96-420C-B974-9591EB369FF5}" dt="2020-05-10T08:10:10.122" v="722" actId="20577"/>
          <ac:spMkLst>
            <pc:docMk/>
            <pc:sldMk cId="828861973" sldId="367"/>
            <ac:spMk id="3" creationId="{818132CD-4F73-4067-9AC1-F596C388EFF7}"/>
          </ac:spMkLst>
        </pc:spChg>
        <pc:picChg chg="del">
          <ac:chgData name="Selten, LLM (Liene)" userId="b8fe06bb-7cfa-4f96-b8a0-f4e7fbc49ef5" providerId="ADAL" clId="{148A2593-ED96-420C-B974-9591EB369FF5}" dt="2020-05-10T08:05:06.936" v="676" actId="478"/>
          <ac:picMkLst>
            <pc:docMk/>
            <pc:sldMk cId="828861973" sldId="367"/>
            <ac:picMk id="1026" creationId="{462C8344-27C1-49AD-A9D7-D9CEC373C03A}"/>
          </ac:picMkLst>
        </pc:picChg>
        <pc:picChg chg="add mod">
          <ac:chgData name="Selten, LLM (Liene)" userId="b8fe06bb-7cfa-4f96-b8a0-f4e7fbc49ef5" providerId="ADAL" clId="{148A2593-ED96-420C-B974-9591EB369FF5}" dt="2020-05-10T08:09:41.873" v="701" actId="1076"/>
          <ac:picMkLst>
            <pc:docMk/>
            <pc:sldMk cId="828861973" sldId="367"/>
            <ac:picMk id="2050" creationId="{9EE51560-E826-46C2-8643-B05F70401A91}"/>
          </ac:picMkLst>
        </pc:picChg>
        <pc:picChg chg="add mod">
          <ac:chgData name="Selten, LLM (Liene)" userId="b8fe06bb-7cfa-4f96-b8a0-f4e7fbc49ef5" providerId="ADAL" clId="{148A2593-ED96-420C-B974-9591EB369FF5}" dt="2020-05-10T08:09:37.543" v="700" actId="14100"/>
          <ac:picMkLst>
            <pc:docMk/>
            <pc:sldMk cId="828861973" sldId="367"/>
            <ac:picMk id="2052" creationId="{03457089-1E69-483E-BD91-2F71BBDA44F3}"/>
          </ac:picMkLst>
        </pc:picChg>
      </pc:sldChg>
      <pc:sldChg chg="addSp modSp mod modAnim">
        <pc:chgData name="Selten, LLM (Liene)" userId="b8fe06bb-7cfa-4f96-b8a0-f4e7fbc49ef5" providerId="ADAL" clId="{148A2593-ED96-420C-B974-9591EB369FF5}" dt="2020-05-10T08:47:15.166" v="1907" actId="1076"/>
        <pc:sldMkLst>
          <pc:docMk/>
          <pc:sldMk cId="2004926417" sldId="368"/>
        </pc:sldMkLst>
        <pc:spChg chg="mod">
          <ac:chgData name="Selten, LLM (Liene)" userId="b8fe06bb-7cfa-4f96-b8a0-f4e7fbc49ef5" providerId="ADAL" clId="{148A2593-ED96-420C-B974-9591EB369FF5}" dt="2020-05-10T08:34:41.730" v="1449" actId="313"/>
          <ac:spMkLst>
            <pc:docMk/>
            <pc:sldMk cId="2004926417" sldId="368"/>
            <ac:spMk id="2" creationId="{6ACCB447-71CA-4B18-AC0F-A604CE3F6073}"/>
          </ac:spMkLst>
        </pc:spChg>
        <pc:spChg chg="mod">
          <ac:chgData name="Selten, LLM (Liene)" userId="b8fe06bb-7cfa-4f96-b8a0-f4e7fbc49ef5" providerId="ADAL" clId="{148A2593-ED96-420C-B974-9591EB369FF5}" dt="2020-05-10T08:47:08.843" v="1906" actId="20577"/>
          <ac:spMkLst>
            <pc:docMk/>
            <pc:sldMk cId="2004926417" sldId="368"/>
            <ac:spMk id="3" creationId="{818132CD-4F73-4067-9AC1-F596C388EFF7}"/>
          </ac:spMkLst>
        </pc:spChg>
        <pc:spChg chg="add mod">
          <ac:chgData name="Selten, LLM (Liene)" userId="b8fe06bb-7cfa-4f96-b8a0-f4e7fbc49ef5" providerId="ADAL" clId="{148A2593-ED96-420C-B974-9591EB369FF5}" dt="2020-05-10T08:43:14.902" v="1881" actId="20577"/>
          <ac:spMkLst>
            <pc:docMk/>
            <pc:sldMk cId="2004926417" sldId="368"/>
            <ac:spMk id="6" creationId="{9A013289-C0DF-471D-9C04-1A91ADB0474B}"/>
          </ac:spMkLst>
        </pc:spChg>
        <pc:spChg chg="add mod">
          <ac:chgData name="Selten, LLM (Liene)" userId="b8fe06bb-7cfa-4f96-b8a0-f4e7fbc49ef5" providerId="ADAL" clId="{148A2593-ED96-420C-B974-9591EB369FF5}" dt="2020-05-10T08:41:28.078" v="1842" actId="20577"/>
          <ac:spMkLst>
            <pc:docMk/>
            <pc:sldMk cId="2004926417" sldId="368"/>
            <ac:spMk id="7" creationId="{ACC1D07D-130D-434F-891B-C2FF70C6AFAC}"/>
          </ac:spMkLst>
        </pc:spChg>
        <pc:spChg chg="add mod">
          <ac:chgData name="Selten, LLM (Liene)" userId="b8fe06bb-7cfa-4f96-b8a0-f4e7fbc49ef5" providerId="ADAL" clId="{148A2593-ED96-420C-B974-9591EB369FF5}" dt="2020-05-10T08:47:15.166" v="1907" actId="1076"/>
          <ac:spMkLst>
            <pc:docMk/>
            <pc:sldMk cId="2004926417" sldId="368"/>
            <ac:spMk id="8" creationId="{18FB9043-4E7D-4C8C-9BEF-6658B7B11169}"/>
          </ac:spMkLst>
        </pc:spChg>
        <pc:picChg chg="add mod">
          <ac:chgData name="Selten, LLM (Liene)" userId="b8fe06bb-7cfa-4f96-b8a0-f4e7fbc49ef5" providerId="ADAL" clId="{148A2593-ED96-420C-B974-9591EB369FF5}" dt="2020-05-10T08:36:33.448" v="1471" actId="1076"/>
          <ac:picMkLst>
            <pc:docMk/>
            <pc:sldMk cId="2004926417" sldId="368"/>
            <ac:picMk id="5" creationId="{1B44F17E-12FA-4A8C-A575-44A05ECDC7A3}"/>
          </ac:picMkLst>
        </pc:picChg>
      </pc:sldChg>
      <pc:sldChg chg="addSp modSp add mod modAnim">
        <pc:chgData name="Selten, LLM (Liene)" userId="b8fe06bb-7cfa-4f96-b8a0-f4e7fbc49ef5" providerId="ADAL" clId="{148A2593-ED96-420C-B974-9591EB369FF5}" dt="2020-05-11T10:28:46.245" v="3425" actId="14100"/>
        <pc:sldMkLst>
          <pc:docMk/>
          <pc:sldMk cId="888894546" sldId="369"/>
        </pc:sldMkLst>
        <pc:spChg chg="mod">
          <ac:chgData name="Selten, LLM (Liene)" userId="b8fe06bb-7cfa-4f96-b8a0-f4e7fbc49ef5" providerId="ADAL" clId="{148A2593-ED96-420C-B974-9591EB369FF5}" dt="2020-05-11T10:03:47.379" v="2671" actId="20577"/>
          <ac:spMkLst>
            <pc:docMk/>
            <pc:sldMk cId="888894546" sldId="369"/>
            <ac:spMk id="2" creationId="{6ACCB447-71CA-4B18-AC0F-A604CE3F6073}"/>
          </ac:spMkLst>
        </pc:spChg>
        <pc:spChg chg="mod">
          <ac:chgData name="Selten, LLM (Liene)" userId="b8fe06bb-7cfa-4f96-b8a0-f4e7fbc49ef5" providerId="ADAL" clId="{148A2593-ED96-420C-B974-9591EB369FF5}" dt="2020-05-11T10:28:34.107" v="3424" actId="20577"/>
          <ac:spMkLst>
            <pc:docMk/>
            <pc:sldMk cId="888894546" sldId="369"/>
            <ac:spMk id="3" creationId="{818132CD-4F73-4067-9AC1-F596C388EFF7}"/>
          </ac:spMkLst>
        </pc:spChg>
        <pc:picChg chg="add mod">
          <ac:chgData name="Selten, LLM (Liene)" userId="b8fe06bb-7cfa-4f96-b8a0-f4e7fbc49ef5" providerId="ADAL" clId="{148A2593-ED96-420C-B974-9591EB369FF5}" dt="2020-05-11T10:28:46.245" v="3425" actId="14100"/>
          <ac:picMkLst>
            <pc:docMk/>
            <pc:sldMk cId="888894546" sldId="369"/>
            <ac:picMk id="5" creationId="{05AB1319-D2EE-45B4-A985-25474C203315}"/>
          </ac:picMkLst>
        </pc:picChg>
      </pc:sldChg>
      <pc:sldChg chg="del">
        <pc:chgData name="Selten, LLM (Liene)" userId="b8fe06bb-7cfa-4f96-b8a0-f4e7fbc49ef5" providerId="ADAL" clId="{148A2593-ED96-420C-B974-9591EB369FF5}" dt="2020-05-10T08:47:21.966" v="1908" actId="47"/>
        <pc:sldMkLst>
          <pc:docMk/>
          <pc:sldMk cId="2196310622" sldId="369"/>
        </pc:sldMkLst>
      </pc:sldChg>
      <pc:sldChg chg="addSp delSp modSp add mod modAnim">
        <pc:chgData name="Selten, LLM (Liene)" userId="b8fe06bb-7cfa-4f96-b8a0-f4e7fbc49ef5" providerId="ADAL" clId="{148A2593-ED96-420C-B974-9591EB369FF5}" dt="2020-05-11T11:07:12.250" v="4900"/>
        <pc:sldMkLst>
          <pc:docMk/>
          <pc:sldMk cId="521593446" sldId="370"/>
        </pc:sldMkLst>
        <pc:spChg chg="mod">
          <ac:chgData name="Selten, LLM (Liene)" userId="b8fe06bb-7cfa-4f96-b8a0-f4e7fbc49ef5" providerId="ADAL" clId="{148A2593-ED96-420C-B974-9591EB369FF5}" dt="2020-05-11T10:57:28.827" v="4051" actId="1076"/>
          <ac:spMkLst>
            <pc:docMk/>
            <pc:sldMk cId="521593446" sldId="370"/>
            <ac:spMk id="2" creationId="{6ACCB447-71CA-4B18-AC0F-A604CE3F6073}"/>
          </ac:spMkLst>
        </pc:spChg>
        <pc:spChg chg="mod">
          <ac:chgData name="Selten, LLM (Liene)" userId="b8fe06bb-7cfa-4f96-b8a0-f4e7fbc49ef5" providerId="ADAL" clId="{148A2593-ED96-420C-B974-9591EB369FF5}" dt="2020-05-11T10:48:08.251" v="3989" actId="20577"/>
          <ac:spMkLst>
            <pc:docMk/>
            <pc:sldMk cId="521593446" sldId="370"/>
            <ac:spMk id="3" creationId="{818132CD-4F73-4067-9AC1-F596C388EFF7}"/>
          </ac:spMkLst>
        </pc:spChg>
        <pc:picChg chg="add del mod">
          <ac:chgData name="Selten, LLM (Liene)" userId="b8fe06bb-7cfa-4f96-b8a0-f4e7fbc49ef5" providerId="ADAL" clId="{148A2593-ED96-420C-B974-9591EB369FF5}" dt="2020-05-11T11:06:19.308" v="4885" actId="478"/>
          <ac:picMkLst>
            <pc:docMk/>
            <pc:sldMk cId="521593446" sldId="370"/>
            <ac:picMk id="1026" creationId="{F5C0A7E9-6FC1-4E5D-8256-16B91508CBED}"/>
          </ac:picMkLst>
        </pc:picChg>
        <pc:picChg chg="add mod">
          <ac:chgData name="Selten, LLM (Liene)" userId="b8fe06bb-7cfa-4f96-b8a0-f4e7fbc49ef5" providerId="ADAL" clId="{148A2593-ED96-420C-B974-9591EB369FF5}" dt="2020-05-11T11:06:27.406" v="4889" actId="1440"/>
          <ac:picMkLst>
            <pc:docMk/>
            <pc:sldMk cId="521593446" sldId="370"/>
            <ac:picMk id="1028" creationId="{3FE64A9B-36E5-4166-8F36-4C6202282549}"/>
          </ac:picMkLst>
        </pc:picChg>
      </pc:sldChg>
      <pc:sldChg chg="new del">
        <pc:chgData name="Selten, LLM (Liene)" userId="b8fe06bb-7cfa-4f96-b8a0-f4e7fbc49ef5" providerId="ADAL" clId="{148A2593-ED96-420C-B974-9591EB369FF5}" dt="2020-05-11T10:13:54.331" v="3095" actId="47"/>
        <pc:sldMkLst>
          <pc:docMk/>
          <pc:sldMk cId="1557468921" sldId="371"/>
        </pc:sldMkLst>
      </pc:sldChg>
      <pc:sldChg chg="addSp modSp mod">
        <pc:chgData name="Selten, LLM (Liene)" userId="b8fe06bb-7cfa-4f96-b8a0-f4e7fbc49ef5" providerId="ADAL" clId="{148A2593-ED96-420C-B974-9591EB369FF5}" dt="2020-05-11T11:08:59.001" v="4907" actId="1076"/>
        <pc:sldMkLst>
          <pc:docMk/>
          <pc:sldMk cId="3033404398" sldId="371"/>
        </pc:sldMkLst>
        <pc:spChg chg="mod">
          <ac:chgData name="Selten, LLM (Liene)" userId="b8fe06bb-7cfa-4f96-b8a0-f4e7fbc49ef5" providerId="ADAL" clId="{148A2593-ED96-420C-B974-9591EB369FF5}" dt="2020-05-11T11:08:47.160" v="4903" actId="6549"/>
          <ac:spMkLst>
            <pc:docMk/>
            <pc:sldMk cId="3033404398" sldId="371"/>
            <ac:spMk id="2" creationId="{6ACCB447-71CA-4B18-AC0F-A604CE3F6073}"/>
          </ac:spMkLst>
        </pc:spChg>
        <pc:spChg chg="mod">
          <ac:chgData name="Selten, LLM (Liene)" userId="b8fe06bb-7cfa-4f96-b8a0-f4e7fbc49ef5" providerId="ADAL" clId="{148A2593-ED96-420C-B974-9591EB369FF5}" dt="2020-05-11T11:08:45.728" v="4902" actId="6549"/>
          <ac:spMkLst>
            <pc:docMk/>
            <pc:sldMk cId="3033404398" sldId="371"/>
            <ac:spMk id="3" creationId="{818132CD-4F73-4067-9AC1-F596C388EFF7}"/>
          </ac:spMkLst>
        </pc:spChg>
        <pc:picChg chg="add mod">
          <ac:chgData name="Selten, LLM (Liene)" userId="b8fe06bb-7cfa-4f96-b8a0-f4e7fbc49ef5" providerId="ADAL" clId="{148A2593-ED96-420C-B974-9591EB369FF5}" dt="2020-05-11T11:08:59.001" v="4907" actId="1076"/>
          <ac:picMkLst>
            <pc:docMk/>
            <pc:sldMk cId="3033404398" sldId="371"/>
            <ac:picMk id="5" creationId="{13185271-567C-4AE2-843D-E74DDC7E4F35}"/>
          </ac:picMkLst>
        </pc:picChg>
      </pc:sldChg>
      <pc:sldChg chg="addSp modSp add mod modAnim">
        <pc:chgData name="Selten, LLM (Liene)" userId="b8fe06bb-7cfa-4f96-b8a0-f4e7fbc49ef5" providerId="ADAL" clId="{148A2593-ED96-420C-B974-9591EB369FF5}" dt="2020-05-11T10:18:35.312" v="3374" actId="1076"/>
        <pc:sldMkLst>
          <pc:docMk/>
          <pc:sldMk cId="2748524042" sldId="372"/>
        </pc:sldMkLst>
        <pc:spChg chg="mod">
          <ac:chgData name="Selten, LLM (Liene)" userId="b8fe06bb-7cfa-4f96-b8a0-f4e7fbc49ef5" providerId="ADAL" clId="{148A2593-ED96-420C-B974-9591EB369FF5}" dt="2020-05-11T10:17:16.856" v="3339" actId="20577"/>
          <ac:spMkLst>
            <pc:docMk/>
            <pc:sldMk cId="2748524042" sldId="372"/>
            <ac:spMk id="3" creationId="{818132CD-4F73-4067-9AC1-F596C388EFF7}"/>
          </ac:spMkLst>
        </pc:spChg>
        <pc:spChg chg="add mod">
          <ac:chgData name="Selten, LLM (Liene)" userId="b8fe06bb-7cfa-4f96-b8a0-f4e7fbc49ef5" providerId="ADAL" clId="{148A2593-ED96-420C-B974-9591EB369FF5}" dt="2020-05-11T10:18:35.312" v="3374" actId="1076"/>
          <ac:spMkLst>
            <pc:docMk/>
            <pc:sldMk cId="2748524042" sldId="372"/>
            <ac:spMk id="6" creationId="{F1D60F49-659D-4F9B-A5C8-894028A47947}"/>
          </ac:spMkLst>
        </pc:spChg>
      </pc:sldChg>
      <pc:sldChg chg="addSp delSp modSp mod modAnim">
        <pc:chgData name="Selten, LLM (Liene)" userId="b8fe06bb-7cfa-4f96-b8a0-f4e7fbc49ef5" providerId="ADAL" clId="{148A2593-ED96-420C-B974-9591EB369FF5}" dt="2020-05-11T11:03:24.406" v="4572" actId="14100"/>
        <pc:sldMkLst>
          <pc:docMk/>
          <pc:sldMk cId="2326814714" sldId="373"/>
        </pc:sldMkLst>
        <pc:spChg chg="mod">
          <ac:chgData name="Selten, LLM (Liene)" userId="b8fe06bb-7cfa-4f96-b8a0-f4e7fbc49ef5" providerId="ADAL" clId="{148A2593-ED96-420C-B974-9591EB369FF5}" dt="2020-05-11T11:03:14.957" v="4568" actId="122"/>
          <ac:spMkLst>
            <pc:docMk/>
            <pc:sldMk cId="2326814714" sldId="373"/>
            <ac:spMk id="3" creationId="{818132CD-4F73-4067-9AC1-F596C388EFF7}"/>
          </ac:spMkLst>
        </pc:spChg>
        <pc:spChg chg="add mod">
          <ac:chgData name="Selten, LLM (Liene)" userId="b8fe06bb-7cfa-4f96-b8a0-f4e7fbc49ef5" providerId="ADAL" clId="{148A2593-ED96-420C-B974-9591EB369FF5}" dt="2020-05-11T11:03:21.380" v="4570" actId="1076"/>
          <ac:spMkLst>
            <pc:docMk/>
            <pc:sldMk cId="2326814714" sldId="373"/>
            <ac:spMk id="6" creationId="{A4039E4F-7A6E-49EB-991E-1E9A933FFE1F}"/>
          </ac:spMkLst>
        </pc:spChg>
        <pc:picChg chg="del">
          <ac:chgData name="Selten, LLM (Liene)" userId="b8fe06bb-7cfa-4f96-b8a0-f4e7fbc49ef5" providerId="ADAL" clId="{148A2593-ED96-420C-B974-9591EB369FF5}" dt="2020-05-11T11:01:47.109" v="4496" actId="478"/>
          <ac:picMkLst>
            <pc:docMk/>
            <pc:sldMk cId="2326814714" sldId="373"/>
            <ac:picMk id="5" creationId="{05AB1319-D2EE-45B4-A985-25474C203315}"/>
          </ac:picMkLst>
        </pc:picChg>
        <pc:picChg chg="add mod">
          <ac:chgData name="Selten, LLM (Liene)" userId="b8fe06bb-7cfa-4f96-b8a0-f4e7fbc49ef5" providerId="ADAL" clId="{148A2593-ED96-420C-B974-9591EB369FF5}" dt="2020-05-11T11:03:24.406" v="4572" actId="14100"/>
          <ac:picMkLst>
            <pc:docMk/>
            <pc:sldMk cId="2326814714" sldId="373"/>
            <ac:picMk id="2050" creationId="{08A16C81-FFD9-4985-AB92-DE1487F4EB3C}"/>
          </ac:picMkLst>
        </pc:picChg>
      </pc:sldChg>
      <pc:sldChg chg="delSp modSp add del mod delAnim modAnim">
        <pc:chgData name="Selten, LLM (Liene)" userId="b8fe06bb-7cfa-4f96-b8a0-f4e7fbc49ef5" providerId="ADAL" clId="{148A2593-ED96-420C-B974-9591EB369FF5}" dt="2020-05-11T10:59:59.676" v="4254" actId="47"/>
        <pc:sldMkLst>
          <pc:docMk/>
          <pc:sldMk cId="3055020204" sldId="373"/>
        </pc:sldMkLst>
        <pc:spChg chg="mod">
          <ac:chgData name="Selten, LLM (Liene)" userId="b8fe06bb-7cfa-4f96-b8a0-f4e7fbc49ef5" providerId="ADAL" clId="{148A2593-ED96-420C-B974-9591EB369FF5}" dt="2020-05-11T10:59:49.800" v="4253" actId="20577"/>
          <ac:spMkLst>
            <pc:docMk/>
            <pc:sldMk cId="3055020204" sldId="373"/>
            <ac:spMk id="3" creationId="{818132CD-4F73-4067-9AC1-F596C388EFF7}"/>
          </ac:spMkLst>
        </pc:spChg>
        <pc:spChg chg="del">
          <ac:chgData name="Selten, LLM (Liene)" userId="b8fe06bb-7cfa-4f96-b8a0-f4e7fbc49ef5" providerId="ADAL" clId="{148A2593-ED96-420C-B974-9591EB369FF5}" dt="2020-05-11T10:59:36.249" v="4214" actId="478"/>
          <ac:spMkLst>
            <pc:docMk/>
            <pc:sldMk cId="3055020204" sldId="373"/>
            <ac:spMk id="6" creationId="{F1D60F49-659D-4F9B-A5C8-894028A47947}"/>
          </ac:spMkLst>
        </pc:spChg>
      </pc:sldChg>
    </pc:docChg>
  </pc:docChgLst>
  <pc:docChgLst>
    <pc:chgData name="Selten, LLM (Liene)" userId="b8fe06bb-7cfa-4f96-b8a0-f4e7fbc49ef5" providerId="ADAL" clId="{BA697AA3-6D06-4908-944F-F327BA2F1923}"/>
    <pc:docChg chg="custSel addSld delSld modSld sldOrd">
      <pc:chgData name="Selten, LLM (Liene)" userId="b8fe06bb-7cfa-4f96-b8a0-f4e7fbc49ef5" providerId="ADAL" clId="{BA697AA3-6D06-4908-944F-F327BA2F1923}" dt="2020-04-29T15:57:08.885" v="4393"/>
      <pc:docMkLst>
        <pc:docMk/>
      </pc:docMkLst>
      <pc:sldChg chg="modSp">
        <pc:chgData name="Selten, LLM (Liene)" userId="b8fe06bb-7cfa-4f96-b8a0-f4e7fbc49ef5" providerId="ADAL" clId="{BA697AA3-6D06-4908-944F-F327BA2F1923}" dt="2020-04-29T15:04:16.610" v="1657" actId="20577"/>
        <pc:sldMkLst>
          <pc:docMk/>
          <pc:sldMk cId="830072377" sldId="257"/>
        </pc:sldMkLst>
        <pc:spChg chg="mod">
          <ac:chgData name="Selten, LLM (Liene)" userId="b8fe06bb-7cfa-4f96-b8a0-f4e7fbc49ef5" providerId="ADAL" clId="{BA697AA3-6D06-4908-944F-F327BA2F1923}" dt="2020-04-29T15:04:16.610" v="1657" actId="20577"/>
          <ac:spMkLst>
            <pc:docMk/>
            <pc:sldMk cId="830072377" sldId="257"/>
            <ac:spMk id="3" creationId="{00000000-0000-0000-0000-000000000000}"/>
          </ac:spMkLst>
        </pc:spChg>
      </pc:sldChg>
      <pc:sldChg chg="addSp delSp modSp">
        <pc:chgData name="Selten, LLM (Liene)" userId="b8fe06bb-7cfa-4f96-b8a0-f4e7fbc49ef5" providerId="ADAL" clId="{BA697AA3-6D06-4908-944F-F327BA2F1923}" dt="2020-04-29T15:56:54.357" v="4392" actId="1076"/>
        <pc:sldMkLst>
          <pc:docMk/>
          <pc:sldMk cId="3932359729" sldId="289"/>
        </pc:sldMkLst>
        <pc:picChg chg="add del mod">
          <ac:chgData name="Selten, LLM (Liene)" userId="b8fe06bb-7cfa-4f96-b8a0-f4e7fbc49ef5" providerId="ADAL" clId="{BA697AA3-6D06-4908-944F-F327BA2F1923}" dt="2020-04-29T15:54:50.674" v="4370" actId="478"/>
          <ac:picMkLst>
            <pc:docMk/>
            <pc:sldMk cId="3932359729" sldId="289"/>
            <ac:picMk id="11266" creationId="{CEB1F9DD-3324-4908-B225-87D3FCD5BD80}"/>
          </ac:picMkLst>
        </pc:picChg>
        <pc:picChg chg="add mod">
          <ac:chgData name="Selten, LLM (Liene)" userId="b8fe06bb-7cfa-4f96-b8a0-f4e7fbc49ef5" providerId="ADAL" clId="{BA697AA3-6D06-4908-944F-F327BA2F1923}" dt="2020-04-29T15:56:14.103" v="4389" actId="1076"/>
          <ac:picMkLst>
            <pc:docMk/>
            <pc:sldMk cId="3932359729" sldId="289"/>
            <ac:picMk id="11268" creationId="{7F20E50B-F5E0-4690-A57A-24B645E8F14B}"/>
          </ac:picMkLst>
        </pc:picChg>
        <pc:picChg chg="add mod">
          <ac:chgData name="Selten, LLM (Liene)" userId="b8fe06bb-7cfa-4f96-b8a0-f4e7fbc49ef5" providerId="ADAL" clId="{BA697AA3-6D06-4908-944F-F327BA2F1923}" dt="2020-04-29T15:56:11.946" v="4388" actId="1076"/>
          <ac:picMkLst>
            <pc:docMk/>
            <pc:sldMk cId="3932359729" sldId="289"/>
            <ac:picMk id="11270" creationId="{B2E0576D-7084-450F-929A-6BB2788721DE}"/>
          </ac:picMkLst>
        </pc:picChg>
        <pc:picChg chg="add mod">
          <ac:chgData name="Selten, LLM (Liene)" userId="b8fe06bb-7cfa-4f96-b8a0-f4e7fbc49ef5" providerId="ADAL" clId="{BA697AA3-6D06-4908-944F-F327BA2F1923}" dt="2020-04-29T15:56:54.357" v="4392" actId="1076"/>
          <ac:picMkLst>
            <pc:docMk/>
            <pc:sldMk cId="3932359729" sldId="289"/>
            <ac:picMk id="11272" creationId="{E152C598-3FA1-48A1-B7F5-90A46E288836}"/>
          </ac:picMkLst>
        </pc:picChg>
      </pc:sldChg>
      <pc:sldChg chg="modSp">
        <pc:chgData name="Selten, LLM (Liene)" userId="b8fe06bb-7cfa-4f96-b8a0-f4e7fbc49ef5" providerId="ADAL" clId="{BA697AA3-6D06-4908-944F-F327BA2F1923}" dt="2020-04-29T15:03:48.417" v="1600" actId="20577"/>
        <pc:sldMkLst>
          <pc:docMk/>
          <pc:sldMk cId="1451302265" sldId="291"/>
        </pc:sldMkLst>
        <pc:spChg chg="mod">
          <ac:chgData name="Selten, LLM (Liene)" userId="b8fe06bb-7cfa-4f96-b8a0-f4e7fbc49ef5" providerId="ADAL" clId="{BA697AA3-6D06-4908-944F-F327BA2F1923}" dt="2020-04-29T15:03:48.417" v="1600" actId="20577"/>
          <ac:spMkLst>
            <pc:docMk/>
            <pc:sldMk cId="1451302265" sldId="291"/>
            <ac:spMk id="3" creationId="{00000000-0000-0000-0000-000000000000}"/>
          </ac:spMkLst>
        </pc:spChg>
      </pc:sldChg>
      <pc:sldChg chg="delSp modSp">
        <pc:chgData name="Selten, LLM (Liene)" userId="b8fe06bb-7cfa-4f96-b8a0-f4e7fbc49ef5" providerId="ADAL" clId="{BA697AA3-6D06-4908-944F-F327BA2F1923}" dt="2020-04-29T15:50:04.084" v="4149" actId="20577"/>
        <pc:sldMkLst>
          <pc:docMk/>
          <pc:sldMk cId="1419587034" sldId="296"/>
        </pc:sldMkLst>
        <pc:spChg chg="mod">
          <ac:chgData name="Selten, LLM (Liene)" userId="b8fe06bb-7cfa-4f96-b8a0-f4e7fbc49ef5" providerId="ADAL" clId="{BA697AA3-6D06-4908-944F-F327BA2F1923}" dt="2020-04-29T15:50:04.084" v="4149" actId="20577"/>
          <ac:spMkLst>
            <pc:docMk/>
            <pc:sldMk cId="1419587034" sldId="296"/>
            <ac:spMk id="3" creationId="{00000000-0000-0000-0000-000000000000}"/>
          </ac:spMkLst>
        </pc:spChg>
        <pc:spChg chg="del">
          <ac:chgData name="Selten, LLM (Liene)" userId="b8fe06bb-7cfa-4f96-b8a0-f4e7fbc49ef5" providerId="ADAL" clId="{BA697AA3-6D06-4908-944F-F327BA2F1923}" dt="2020-04-29T15:48:00.840" v="4035" actId="478"/>
          <ac:spMkLst>
            <pc:docMk/>
            <pc:sldMk cId="1419587034" sldId="296"/>
            <ac:spMk id="4" creationId="{E4614B25-60D8-408A-9468-13138A1EBF87}"/>
          </ac:spMkLst>
        </pc:spChg>
      </pc:sldChg>
      <pc:sldChg chg="modSp">
        <pc:chgData name="Selten, LLM (Liene)" userId="b8fe06bb-7cfa-4f96-b8a0-f4e7fbc49ef5" providerId="ADAL" clId="{BA697AA3-6D06-4908-944F-F327BA2F1923}" dt="2020-04-29T15:30:05.174" v="3314" actId="20577"/>
        <pc:sldMkLst>
          <pc:docMk/>
          <pc:sldMk cId="1064093792" sldId="297"/>
        </pc:sldMkLst>
        <pc:spChg chg="mod">
          <ac:chgData name="Selten, LLM (Liene)" userId="b8fe06bb-7cfa-4f96-b8a0-f4e7fbc49ef5" providerId="ADAL" clId="{BA697AA3-6D06-4908-944F-F327BA2F1923}" dt="2020-04-29T15:30:05.174" v="3314" actId="20577"/>
          <ac:spMkLst>
            <pc:docMk/>
            <pc:sldMk cId="1064093792" sldId="297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BA697AA3-6D06-4908-944F-F327BA2F1923}" dt="2020-04-29T15:52:16.223" v="4150" actId="47"/>
        <pc:sldMkLst>
          <pc:docMk/>
          <pc:sldMk cId="317275007" sldId="314"/>
        </pc:sldMkLst>
      </pc:sldChg>
      <pc:sldChg chg="addSp modSp modAnim">
        <pc:chgData name="Selten, LLM (Liene)" userId="b8fe06bb-7cfa-4f96-b8a0-f4e7fbc49ef5" providerId="ADAL" clId="{BA697AA3-6D06-4908-944F-F327BA2F1923}" dt="2020-04-29T15:57:08.885" v="4393"/>
        <pc:sldMkLst>
          <pc:docMk/>
          <pc:sldMk cId="2809260286" sldId="333"/>
        </pc:sldMkLst>
        <pc:spChg chg="mod">
          <ac:chgData name="Selten, LLM (Liene)" userId="b8fe06bb-7cfa-4f96-b8a0-f4e7fbc49ef5" providerId="ADAL" clId="{BA697AA3-6D06-4908-944F-F327BA2F1923}" dt="2020-04-29T13:07:16.423" v="19" actId="20577"/>
          <ac:spMkLst>
            <pc:docMk/>
            <pc:sldMk cId="2809260286" sldId="333"/>
            <ac:spMk id="2" creationId="{6ACCB447-71CA-4B18-AC0F-A604CE3F6073}"/>
          </ac:spMkLst>
        </pc:spChg>
        <pc:spChg chg="mod">
          <ac:chgData name="Selten, LLM (Liene)" userId="b8fe06bb-7cfa-4f96-b8a0-f4e7fbc49ef5" providerId="ADAL" clId="{BA697AA3-6D06-4908-944F-F327BA2F1923}" dt="2020-04-29T13:12:47.645" v="170" actId="20577"/>
          <ac:spMkLst>
            <pc:docMk/>
            <pc:sldMk cId="2809260286" sldId="333"/>
            <ac:spMk id="3" creationId="{818132CD-4F73-4067-9AC1-F596C388EFF7}"/>
          </ac:spMkLst>
        </pc:spChg>
        <pc:picChg chg="add mod">
          <ac:chgData name="Selten, LLM (Liene)" userId="b8fe06bb-7cfa-4f96-b8a0-f4e7fbc49ef5" providerId="ADAL" clId="{BA697AA3-6D06-4908-944F-F327BA2F1923}" dt="2020-04-29T13:12:37.427" v="167" actId="1076"/>
          <ac:picMkLst>
            <pc:docMk/>
            <pc:sldMk cId="2809260286" sldId="333"/>
            <ac:picMk id="5" creationId="{14B764A3-5A89-41C9-A132-6071BCC43A66}"/>
          </ac:picMkLst>
        </pc:picChg>
        <pc:picChg chg="add mod">
          <ac:chgData name="Selten, LLM (Liene)" userId="b8fe06bb-7cfa-4f96-b8a0-f4e7fbc49ef5" providerId="ADAL" clId="{BA697AA3-6D06-4908-944F-F327BA2F1923}" dt="2020-04-29T13:11:56.696" v="159" actId="1076"/>
          <ac:picMkLst>
            <pc:docMk/>
            <pc:sldMk cId="2809260286" sldId="333"/>
            <ac:picMk id="2050" creationId="{E15D02FC-89B7-42B7-8046-C8160EC81BDA}"/>
          </ac:picMkLst>
        </pc:picChg>
        <pc:picChg chg="add mod">
          <ac:chgData name="Selten, LLM (Liene)" userId="b8fe06bb-7cfa-4f96-b8a0-f4e7fbc49ef5" providerId="ADAL" clId="{BA697AA3-6D06-4908-944F-F327BA2F1923}" dt="2020-04-29T13:12:44.363" v="169" actId="1076"/>
          <ac:picMkLst>
            <pc:docMk/>
            <pc:sldMk cId="2809260286" sldId="333"/>
            <ac:picMk id="2052" creationId="{1FAD798E-849D-4DA8-B72F-953F57CE1735}"/>
          </ac:picMkLst>
        </pc:picChg>
        <pc:picChg chg="add mod">
          <ac:chgData name="Selten, LLM (Liene)" userId="b8fe06bb-7cfa-4f96-b8a0-f4e7fbc49ef5" providerId="ADAL" clId="{BA697AA3-6D06-4908-944F-F327BA2F1923}" dt="2020-04-29T13:12:31.518" v="166" actId="1076"/>
          <ac:picMkLst>
            <pc:docMk/>
            <pc:sldMk cId="2809260286" sldId="333"/>
            <ac:picMk id="2054" creationId="{55C3C6C7-FEC1-4D16-88B4-55BBA0BA2D03}"/>
          </ac:picMkLst>
        </pc:picChg>
      </pc:sldChg>
      <pc:sldChg chg="modSp ord">
        <pc:chgData name="Selten, LLM (Liene)" userId="b8fe06bb-7cfa-4f96-b8a0-f4e7fbc49ef5" providerId="ADAL" clId="{BA697AA3-6D06-4908-944F-F327BA2F1923}" dt="2020-04-29T15:03:53.275" v="1602"/>
        <pc:sldMkLst>
          <pc:docMk/>
          <pc:sldMk cId="3736518727" sldId="334"/>
        </pc:sldMkLst>
        <pc:spChg chg="mod">
          <ac:chgData name="Selten, LLM (Liene)" userId="b8fe06bb-7cfa-4f96-b8a0-f4e7fbc49ef5" providerId="ADAL" clId="{BA697AA3-6D06-4908-944F-F327BA2F1923}" dt="2020-04-29T14:51:05.273" v="1044" actId="20577"/>
          <ac:spMkLst>
            <pc:docMk/>
            <pc:sldMk cId="3736518727" sldId="334"/>
            <ac:spMk id="2" creationId="{6ACCB447-71CA-4B18-AC0F-A604CE3F6073}"/>
          </ac:spMkLst>
        </pc:spChg>
      </pc:sldChg>
      <pc:sldChg chg="del">
        <pc:chgData name="Selten, LLM (Liene)" userId="b8fe06bb-7cfa-4f96-b8a0-f4e7fbc49ef5" providerId="ADAL" clId="{BA697AA3-6D06-4908-944F-F327BA2F1923}" dt="2020-04-29T15:52:20.009" v="4153" actId="47"/>
        <pc:sldMkLst>
          <pc:docMk/>
          <pc:sldMk cId="1138726665" sldId="341"/>
        </pc:sldMkLst>
      </pc:sldChg>
      <pc:sldChg chg="modSp">
        <pc:chgData name="Selten, LLM (Liene)" userId="b8fe06bb-7cfa-4f96-b8a0-f4e7fbc49ef5" providerId="ADAL" clId="{BA697AA3-6D06-4908-944F-F327BA2F1923}" dt="2020-04-29T15:07:13.961" v="1709" actId="20577"/>
        <pc:sldMkLst>
          <pc:docMk/>
          <pc:sldMk cId="3469158597" sldId="342"/>
        </pc:sldMkLst>
        <pc:spChg chg="mod">
          <ac:chgData name="Selten, LLM (Liene)" userId="b8fe06bb-7cfa-4f96-b8a0-f4e7fbc49ef5" providerId="ADAL" clId="{BA697AA3-6D06-4908-944F-F327BA2F1923}" dt="2020-04-29T15:07:13.961" v="1709" actId="20577"/>
          <ac:spMkLst>
            <pc:docMk/>
            <pc:sldMk cId="3469158597" sldId="342"/>
            <ac:spMk id="3" creationId="{00000000-0000-0000-0000-000000000000}"/>
          </ac:spMkLst>
        </pc:spChg>
      </pc:sldChg>
      <pc:sldChg chg="modSp">
        <pc:chgData name="Selten, LLM (Liene)" userId="b8fe06bb-7cfa-4f96-b8a0-f4e7fbc49ef5" providerId="ADAL" clId="{BA697AA3-6D06-4908-944F-F327BA2F1923}" dt="2020-04-29T15:53:09.004" v="4357" actId="20577"/>
        <pc:sldMkLst>
          <pc:docMk/>
          <pc:sldMk cId="583378442" sldId="343"/>
        </pc:sldMkLst>
        <pc:spChg chg="mod">
          <ac:chgData name="Selten, LLM (Liene)" userId="b8fe06bb-7cfa-4f96-b8a0-f4e7fbc49ef5" providerId="ADAL" clId="{BA697AA3-6D06-4908-944F-F327BA2F1923}" dt="2020-04-29T15:53:09.004" v="4357" actId="20577"/>
          <ac:spMkLst>
            <pc:docMk/>
            <pc:sldMk cId="583378442" sldId="343"/>
            <ac:spMk id="3" creationId="{00000000-0000-0000-0000-000000000000}"/>
          </ac:spMkLst>
        </pc:spChg>
      </pc:sldChg>
      <pc:sldChg chg="addSp modSp ord modAnim">
        <pc:chgData name="Selten, LLM (Liene)" userId="b8fe06bb-7cfa-4f96-b8a0-f4e7fbc49ef5" providerId="ADAL" clId="{BA697AA3-6D06-4908-944F-F327BA2F1923}" dt="2020-04-29T15:03:57.301" v="1606"/>
        <pc:sldMkLst>
          <pc:docMk/>
          <pc:sldMk cId="1736860551" sldId="347"/>
        </pc:sldMkLst>
        <pc:spChg chg="mod">
          <ac:chgData name="Selten, LLM (Liene)" userId="b8fe06bb-7cfa-4f96-b8a0-f4e7fbc49ef5" providerId="ADAL" clId="{BA697AA3-6D06-4908-944F-F327BA2F1923}" dt="2020-04-29T14:55:33.272" v="1332" actId="20577"/>
          <ac:spMkLst>
            <pc:docMk/>
            <pc:sldMk cId="1736860551" sldId="347"/>
            <ac:spMk id="2" creationId="{6ACCB447-71CA-4B18-AC0F-A604CE3F6073}"/>
          </ac:spMkLst>
        </pc:spChg>
        <pc:spChg chg="mod">
          <ac:chgData name="Selten, LLM (Liene)" userId="b8fe06bb-7cfa-4f96-b8a0-f4e7fbc49ef5" providerId="ADAL" clId="{BA697AA3-6D06-4908-944F-F327BA2F1923}" dt="2020-04-29T14:57:27.400" v="1565" actId="122"/>
          <ac:spMkLst>
            <pc:docMk/>
            <pc:sldMk cId="1736860551" sldId="347"/>
            <ac:spMk id="3" creationId="{818132CD-4F73-4067-9AC1-F596C388EFF7}"/>
          </ac:spMkLst>
        </pc:spChg>
        <pc:picChg chg="add mod">
          <ac:chgData name="Selten, LLM (Liene)" userId="b8fe06bb-7cfa-4f96-b8a0-f4e7fbc49ef5" providerId="ADAL" clId="{BA697AA3-6D06-4908-944F-F327BA2F1923}" dt="2020-04-29T15:01:01.856" v="1573" actId="1076"/>
          <ac:picMkLst>
            <pc:docMk/>
            <pc:sldMk cId="1736860551" sldId="347"/>
            <ac:picMk id="6146" creationId="{38433000-72CE-491A-9D8B-A2E3A6C3B327}"/>
          </ac:picMkLst>
        </pc:picChg>
        <pc:picChg chg="add mod">
          <ac:chgData name="Selten, LLM (Liene)" userId="b8fe06bb-7cfa-4f96-b8a0-f4e7fbc49ef5" providerId="ADAL" clId="{BA697AA3-6D06-4908-944F-F327BA2F1923}" dt="2020-04-29T15:00:59.894" v="1572" actId="1076"/>
          <ac:picMkLst>
            <pc:docMk/>
            <pc:sldMk cId="1736860551" sldId="347"/>
            <ac:picMk id="6148" creationId="{CF150003-F1AD-4308-965D-3AE92A8741E3}"/>
          </ac:picMkLst>
        </pc:picChg>
      </pc:sldChg>
      <pc:sldChg chg="addSp delSp modSp ord modAnim">
        <pc:chgData name="Selten, LLM (Liene)" userId="b8fe06bb-7cfa-4f96-b8a0-f4e7fbc49ef5" providerId="ADAL" clId="{BA697AA3-6D06-4908-944F-F327BA2F1923}" dt="2020-04-29T15:03:55.402" v="1604"/>
        <pc:sldMkLst>
          <pc:docMk/>
          <pc:sldMk cId="587361397" sldId="348"/>
        </pc:sldMkLst>
        <pc:spChg chg="mod">
          <ac:chgData name="Selten, LLM (Liene)" userId="b8fe06bb-7cfa-4f96-b8a0-f4e7fbc49ef5" providerId="ADAL" clId="{BA697AA3-6D06-4908-944F-F327BA2F1923}" dt="2020-04-29T14:50:19.719" v="998" actId="20577"/>
          <ac:spMkLst>
            <pc:docMk/>
            <pc:sldMk cId="587361397" sldId="348"/>
            <ac:spMk id="2" creationId="{6ACCB447-71CA-4B18-AC0F-A604CE3F6073}"/>
          </ac:spMkLst>
        </pc:spChg>
        <pc:spChg chg="mod">
          <ac:chgData name="Selten, LLM (Liene)" userId="b8fe06bb-7cfa-4f96-b8a0-f4e7fbc49ef5" providerId="ADAL" clId="{BA697AA3-6D06-4908-944F-F327BA2F1923}" dt="2020-04-29T14:53:27.778" v="1258" actId="6549"/>
          <ac:spMkLst>
            <pc:docMk/>
            <pc:sldMk cId="587361397" sldId="348"/>
            <ac:spMk id="3" creationId="{818132CD-4F73-4067-9AC1-F596C388EFF7}"/>
          </ac:spMkLst>
        </pc:spChg>
        <pc:spChg chg="add del">
          <ac:chgData name="Selten, LLM (Liene)" userId="b8fe06bb-7cfa-4f96-b8a0-f4e7fbc49ef5" providerId="ADAL" clId="{BA697AA3-6D06-4908-944F-F327BA2F1923}" dt="2020-04-29T14:54:16.802" v="1262"/>
          <ac:spMkLst>
            <pc:docMk/>
            <pc:sldMk cId="587361397" sldId="348"/>
            <ac:spMk id="5" creationId="{E4B733FA-4373-4647-A84A-E68BDF707D85}"/>
          </ac:spMkLst>
        </pc:spChg>
        <pc:spChg chg="add mod">
          <ac:chgData name="Selten, LLM (Liene)" userId="b8fe06bb-7cfa-4f96-b8a0-f4e7fbc49ef5" providerId="ADAL" clId="{BA697AA3-6D06-4908-944F-F327BA2F1923}" dt="2020-04-29T14:54:54.017" v="1303" actId="1076"/>
          <ac:spMkLst>
            <pc:docMk/>
            <pc:sldMk cId="587361397" sldId="348"/>
            <ac:spMk id="7" creationId="{0235ACB5-725D-4C9C-A7D6-520DDB4D7E16}"/>
          </ac:spMkLst>
        </pc:spChg>
        <pc:picChg chg="add mod modCrop">
          <ac:chgData name="Selten, LLM (Liene)" userId="b8fe06bb-7cfa-4f96-b8a0-f4e7fbc49ef5" providerId="ADAL" clId="{BA697AA3-6D06-4908-944F-F327BA2F1923}" dt="2020-04-29T14:54:58.356" v="1304" actId="1076"/>
          <ac:picMkLst>
            <pc:docMk/>
            <pc:sldMk cId="587361397" sldId="348"/>
            <ac:picMk id="6" creationId="{EF1D0F21-9FE9-4F45-AB96-EEA6507CD05C}"/>
          </ac:picMkLst>
        </pc:picChg>
        <pc:picChg chg="add mod">
          <ac:chgData name="Selten, LLM (Liene)" userId="b8fe06bb-7cfa-4f96-b8a0-f4e7fbc49ef5" providerId="ADAL" clId="{BA697AA3-6D06-4908-944F-F327BA2F1923}" dt="2020-04-29T14:54:32.491" v="1267" actId="1076"/>
          <ac:picMkLst>
            <pc:docMk/>
            <pc:sldMk cId="587361397" sldId="348"/>
            <ac:picMk id="5122" creationId="{C31DC2B9-2B4E-4875-B353-408AC6AB63FB}"/>
          </ac:picMkLst>
        </pc:picChg>
      </pc:sldChg>
      <pc:sldChg chg="addSp modSp modAnim">
        <pc:chgData name="Selten, LLM (Liene)" userId="b8fe06bb-7cfa-4f96-b8a0-f4e7fbc49ef5" providerId="ADAL" clId="{BA697AA3-6D06-4908-944F-F327BA2F1923}" dt="2020-04-29T15:18:29.052" v="2491"/>
        <pc:sldMkLst>
          <pc:docMk/>
          <pc:sldMk cId="2821719384" sldId="349"/>
        </pc:sldMkLst>
        <pc:spChg chg="mod">
          <ac:chgData name="Selten, LLM (Liene)" userId="b8fe06bb-7cfa-4f96-b8a0-f4e7fbc49ef5" providerId="ADAL" clId="{BA697AA3-6D06-4908-944F-F327BA2F1923}" dt="2020-04-29T15:10:57.274" v="1844" actId="1076"/>
          <ac:spMkLst>
            <pc:docMk/>
            <pc:sldMk cId="2821719384" sldId="349"/>
            <ac:spMk id="2" creationId="{6ACCB447-71CA-4B18-AC0F-A604CE3F6073}"/>
          </ac:spMkLst>
        </pc:spChg>
        <pc:spChg chg="mod">
          <ac:chgData name="Selten, LLM (Liene)" userId="b8fe06bb-7cfa-4f96-b8a0-f4e7fbc49ef5" providerId="ADAL" clId="{BA697AA3-6D06-4908-944F-F327BA2F1923}" dt="2020-04-29T15:16:10.300" v="2381" actId="1076"/>
          <ac:spMkLst>
            <pc:docMk/>
            <pc:sldMk cId="2821719384" sldId="349"/>
            <ac:spMk id="3" creationId="{818132CD-4F73-4067-9AC1-F596C388EFF7}"/>
          </ac:spMkLst>
        </pc:spChg>
        <pc:picChg chg="add mod">
          <ac:chgData name="Selten, LLM (Liene)" userId="b8fe06bb-7cfa-4f96-b8a0-f4e7fbc49ef5" providerId="ADAL" clId="{BA697AA3-6D06-4908-944F-F327BA2F1923}" dt="2020-04-29T15:18:29.052" v="2491"/>
          <ac:picMkLst>
            <pc:docMk/>
            <pc:sldMk cId="2821719384" sldId="349"/>
            <ac:picMk id="7170" creationId="{54A410CF-48E9-4D56-8E9A-A203DFC59EC1}"/>
          </ac:picMkLst>
        </pc:picChg>
      </pc:sldChg>
      <pc:sldChg chg="modSp modAnim">
        <pc:chgData name="Selten, LLM (Liene)" userId="b8fe06bb-7cfa-4f96-b8a0-f4e7fbc49ef5" providerId="ADAL" clId="{BA697AA3-6D06-4908-944F-F327BA2F1923}" dt="2020-04-29T15:53:28.865" v="4359" actId="1076"/>
        <pc:sldMkLst>
          <pc:docMk/>
          <pc:sldMk cId="3012331282" sldId="350"/>
        </pc:sldMkLst>
        <pc:spChg chg="mod">
          <ac:chgData name="Selten, LLM (Liene)" userId="b8fe06bb-7cfa-4f96-b8a0-f4e7fbc49ef5" providerId="ADAL" clId="{BA697AA3-6D06-4908-944F-F327BA2F1923}" dt="2020-04-29T15:53:28.865" v="4359" actId="1076"/>
          <ac:spMkLst>
            <pc:docMk/>
            <pc:sldMk cId="3012331282" sldId="350"/>
            <ac:spMk id="2" creationId="{6ACCB447-71CA-4B18-AC0F-A604CE3F6073}"/>
          </ac:spMkLst>
        </pc:spChg>
      </pc:sldChg>
      <pc:sldChg chg="modSp modAnim">
        <pc:chgData name="Selten, LLM (Liene)" userId="b8fe06bb-7cfa-4f96-b8a0-f4e7fbc49ef5" providerId="ADAL" clId="{BA697AA3-6D06-4908-944F-F327BA2F1923}" dt="2020-04-29T15:53:51.330" v="4363" actId="1076"/>
        <pc:sldMkLst>
          <pc:docMk/>
          <pc:sldMk cId="409053787" sldId="351"/>
        </pc:sldMkLst>
        <pc:spChg chg="mod">
          <ac:chgData name="Selten, LLM (Liene)" userId="b8fe06bb-7cfa-4f96-b8a0-f4e7fbc49ef5" providerId="ADAL" clId="{BA697AA3-6D06-4908-944F-F327BA2F1923}" dt="2020-04-29T15:53:51.330" v="4363" actId="1076"/>
          <ac:spMkLst>
            <pc:docMk/>
            <pc:sldMk cId="409053787" sldId="351"/>
            <ac:spMk id="2" creationId="{6ACCB447-71CA-4B18-AC0F-A604CE3F6073}"/>
          </ac:spMkLst>
        </pc:spChg>
      </pc:sldChg>
      <pc:sldChg chg="del">
        <pc:chgData name="Selten, LLM (Liene)" userId="b8fe06bb-7cfa-4f96-b8a0-f4e7fbc49ef5" providerId="ADAL" clId="{BA697AA3-6D06-4908-944F-F327BA2F1923}" dt="2020-04-29T15:52:17.196" v="4151" actId="47"/>
        <pc:sldMkLst>
          <pc:docMk/>
          <pc:sldMk cId="3955957969" sldId="352"/>
        </pc:sldMkLst>
      </pc:sldChg>
      <pc:sldChg chg="del">
        <pc:chgData name="Selten, LLM (Liene)" userId="b8fe06bb-7cfa-4f96-b8a0-f4e7fbc49ef5" providerId="ADAL" clId="{BA697AA3-6D06-4908-944F-F327BA2F1923}" dt="2020-04-29T15:52:19.007" v="4152" actId="47"/>
        <pc:sldMkLst>
          <pc:docMk/>
          <pc:sldMk cId="176710211" sldId="353"/>
        </pc:sldMkLst>
      </pc:sldChg>
      <pc:sldChg chg="addSp modSp new modAnim">
        <pc:chgData name="Selten, LLM (Liene)" userId="b8fe06bb-7cfa-4f96-b8a0-f4e7fbc49ef5" providerId="ADAL" clId="{BA697AA3-6D06-4908-944F-F327BA2F1923}" dt="2020-04-29T14:37:47.122" v="653"/>
        <pc:sldMkLst>
          <pc:docMk/>
          <pc:sldMk cId="2450360382" sldId="354"/>
        </pc:sldMkLst>
        <pc:picChg chg="add">
          <ac:chgData name="Selten, LLM (Liene)" userId="b8fe06bb-7cfa-4f96-b8a0-f4e7fbc49ef5" providerId="ADAL" clId="{BA697AA3-6D06-4908-944F-F327BA2F1923}" dt="2020-04-29T13:09:22.742" v="126"/>
          <ac:picMkLst>
            <pc:docMk/>
            <pc:sldMk cId="2450360382" sldId="354"/>
            <ac:picMk id="5" creationId="{DA2D8AE1-52D4-486C-8BB0-AD62888817A0}"/>
          </ac:picMkLst>
        </pc:picChg>
        <pc:picChg chg="add mod">
          <ac:chgData name="Selten, LLM (Liene)" userId="b8fe06bb-7cfa-4f96-b8a0-f4e7fbc49ef5" providerId="ADAL" clId="{BA697AA3-6D06-4908-944F-F327BA2F1923}" dt="2020-04-29T14:37:38.873" v="650" actId="1076"/>
          <ac:picMkLst>
            <pc:docMk/>
            <pc:sldMk cId="2450360382" sldId="354"/>
            <ac:picMk id="6" creationId="{18B899AD-6404-4391-8944-16B03A7983DC}"/>
          </ac:picMkLst>
        </pc:picChg>
        <pc:picChg chg="add mod">
          <ac:chgData name="Selten, LLM (Liene)" userId="b8fe06bb-7cfa-4f96-b8a0-f4e7fbc49ef5" providerId="ADAL" clId="{BA697AA3-6D06-4908-944F-F327BA2F1923}" dt="2020-04-29T13:09:43.408" v="134" actId="1076"/>
          <ac:picMkLst>
            <pc:docMk/>
            <pc:sldMk cId="2450360382" sldId="354"/>
            <ac:picMk id="1026" creationId="{5ED64805-0205-4F17-8A95-0A117BC3C1C8}"/>
          </ac:picMkLst>
        </pc:picChg>
      </pc:sldChg>
      <pc:sldChg chg="addSp delSp modSp add ord modAnim addCm delCm">
        <pc:chgData name="Selten, LLM (Liene)" userId="b8fe06bb-7cfa-4f96-b8a0-f4e7fbc49ef5" providerId="ADAL" clId="{BA697AA3-6D06-4908-944F-F327BA2F1923}" dt="2020-04-29T14:49:47.828" v="976" actId="688"/>
        <pc:sldMkLst>
          <pc:docMk/>
          <pc:sldMk cId="508457758" sldId="355"/>
        </pc:sldMkLst>
        <pc:spChg chg="mod">
          <ac:chgData name="Selten, LLM (Liene)" userId="b8fe06bb-7cfa-4f96-b8a0-f4e7fbc49ef5" providerId="ADAL" clId="{BA697AA3-6D06-4908-944F-F327BA2F1923}" dt="2020-04-29T13:13:17.352" v="194" actId="20577"/>
          <ac:spMkLst>
            <pc:docMk/>
            <pc:sldMk cId="508457758" sldId="355"/>
            <ac:spMk id="2" creationId="{FEB96832-3747-40CE-B21E-C80CBB93E18B}"/>
          </ac:spMkLst>
        </pc:spChg>
        <pc:spChg chg="mod">
          <ac:chgData name="Selten, LLM (Liene)" userId="b8fe06bb-7cfa-4f96-b8a0-f4e7fbc49ef5" providerId="ADAL" clId="{BA697AA3-6D06-4908-944F-F327BA2F1923}" dt="2020-04-29T14:49:38.365" v="974" actId="20577"/>
          <ac:spMkLst>
            <pc:docMk/>
            <pc:sldMk cId="508457758" sldId="355"/>
            <ac:spMk id="3" creationId="{A76F0E47-AAA3-472A-AC95-243EC7512470}"/>
          </ac:spMkLst>
        </pc:spChg>
        <pc:spChg chg="add mod">
          <ac:chgData name="Selten, LLM (Liene)" userId="b8fe06bb-7cfa-4f96-b8a0-f4e7fbc49ef5" providerId="ADAL" clId="{BA697AA3-6D06-4908-944F-F327BA2F1923}" dt="2020-04-29T14:49:44.462" v="975" actId="688"/>
          <ac:spMkLst>
            <pc:docMk/>
            <pc:sldMk cId="508457758" sldId="355"/>
            <ac:spMk id="4" creationId="{13916857-8B9D-4CAA-8371-11D15DAEF966}"/>
          </ac:spMkLst>
        </pc:spChg>
        <pc:spChg chg="add del">
          <ac:chgData name="Selten, LLM (Liene)" userId="b8fe06bb-7cfa-4f96-b8a0-f4e7fbc49ef5" providerId="ADAL" clId="{BA697AA3-6D06-4908-944F-F327BA2F1923}" dt="2020-04-29T14:40:07.592" v="691"/>
          <ac:spMkLst>
            <pc:docMk/>
            <pc:sldMk cId="508457758" sldId="355"/>
            <ac:spMk id="6" creationId="{907FDE3F-871A-47E3-A249-583EE7DDEC84}"/>
          </ac:spMkLst>
        </pc:spChg>
        <pc:spChg chg="add mod">
          <ac:chgData name="Selten, LLM (Liene)" userId="b8fe06bb-7cfa-4f96-b8a0-f4e7fbc49ef5" providerId="ADAL" clId="{BA697AA3-6D06-4908-944F-F327BA2F1923}" dt="2020-04-29T14:49:47.828" v="976" actId="688"/>
          <ac:spMkLst>
            <pc:docMk/>
            <pc:sldMk cId="508457758" sldId="355"/>
            <ac:spMk id="7" creationId="{45E2044B-FABC-44AC-91C7-3D3F3B818F92}"/>
          </ac:spMkLst>
        </pc:spChg>
        <pc:picChg chg="del">
          <ac:chgData name="Selten, LLM (Liene)" userId="b8fe06bb-7cfa-4f96-b8a0-f4e7fbc49ef5" providerId="ADAL" clId="{BA697AA3-6D06-4908-944F-F327BA2F1923}" dt="2020-04-29T13:12:57.747" v="172" actId="478"/>
          <ac:picMkLst>
            <pc:docMk/>
            <pc:sldMk cId="508457758" sldId="355"/>
            <ac:picMk id="1026" creationId="{5ED64805-0205-4F17-8A95-0A117BC3C1C8}"/>
          </ac:picMkLst>
        </pc:picChg>
        <pc:picChg chg="add del mod">
          <ac:chgData name="Selten, LLM (Liene)" userId="b8fe06bb-7cfa-4f96-b8a0-f4e7fbc49ef5" providerId="ADAL" clId="{BA697AA3-6D06-4908-944F-F327BA2F1923}" dt="2020-04-29T14:37:27.664" v="646" actId="21"/>
          <ac:picMkLst>
            <pc:docMk/>
            <pc:sldMk cId="508457758" sldId="355"/>
            <ac:picMk id="4098" creationId="{197DF3DF-C24A-40F2-A2ED-332B2782F787}"/>
          </ac:picMkLst>
        </pc:picChg>
        <pc:picChg chg="add mod">
          <ac:chgData name="Selten, LLM (Liene)" userId="b8fe06bb-7cfa-4f96-b8a0-f4e7fbc49ef5" providerId="ADAL" clId="{BA697AA3-6D06-4908-944F-F327BA2F1923}" dt="2020-04-29T14:38:04.714" v="661" actId="1076"/>
          <ac:picMkLst>
            <pc:docMk/>
            <pc:sldMk cId="508457758" sldId="355"/>
            <ac:picMk id="4100" creationId="{922B4668-39C1-4212-8F4C-01FEC487DE4D}"/>
          </ac:picMkLst>
        </pc:picChg>
      </pc:sldChg>
      <pc:sldChg chg="addSp modSp new">
        <pc:chgData name="Selten, LLM (Liene)" userId="b8fe06bb-7cfa-4f96-b8a0-f4e7fbc49ef5" providerId="ADAL" clId="{BA697AA3-6D06-4908-944F-F327BA2F1923}" dt="2020-04-29T13:15:54.992" v="202" actId="1440"/>
        <pc:sldMkLst>
          <pc:docMk/>
          <pc:sldMk cId="506839597" sldId="356"/>
        </pc:sldMkLst>
        <pc:picChg chg="add mod">
          <ac:chgData name="Selten, LLM (Liene)" userId="b8fe06bb-7cfa-4f96-b8a0-f4e7fbc49ef5" providerId="ADAL" clId="{BA697AA3-6D06-4908-944F-F327BA2F1923}" dt="2020-04-29T13:15:54.992" v="202" actId="1440"/>
          <ac:picMkLst>
            <pc:docMk/>
            <pc:sldMk cId="506839597" sldId="356"/>
            <ac:picMk id="4" creationId="{263DD5AD-3448-43EF-871B-428784E40205}"/>
          </ac:picMkLst>
        </pc:picChg>
        <pc:picChg chg="add">
          <ac:chgData name="Selten, LLM (Liene)" userId="b8fe06bb-7cfa-4f96-b8a0-f4e7fbc49ef5" providerId="ADAL" clId="{BA697AA3-6D06-4908-944F-F327BA2F1923}" dt="2020-04-29T13:15:43.620" v="198"/>
          <ac:picMkLst>
            <pc:docMk/>
            <pc:sldMk cId="506839597" sldId="356"/>
            <ac:picMk id="5" creationId="{20C330CB-6182-4295-B71E-39FD0A69208A}"/>
          </ac:picMkLst>
        </pc:picChg>
      </pc:sldChg>
      <pc:sldChg chg="addSp modSp modAnim">
        <pc:chgData name="Selten, LLM (Liene)" userId="b8fe06bb-7cfa-4f96-b8a0-f4e7fbc49ef5" providerId="ADAL" clId="{BA697AA3-6D06-4908-944F-F327BA2F1923}" dt="2020-04-29T15:28:38.947" v="3127"/>
        <pc:sldMkLst>
          <pc:docMk/>
          <pc:sldMk cId="3628349150" sldId="357"/>
        </pc:sldMkLst>
        <pc:spChg chg="mod">
          <ac:chgData name="Selten, LLM (Liene)" userId="b8fe06bb-7cfa-4f96-b8a0-f4e7fbc49ef5" providerId="ADAL" clId="{BA697AA3-6D06-4908-944F-F327BA2F1923}" dt="2020-04-29T15:26:39.609" v="3097" actId="20577"/>
          <ac:spMkLst>
            <pc:docMk/>
            <pc:sldMk cId="3628349150" sldId="357"/>
            <ac:spMk id="3" creationId="{818132CD-4F73-4067-9AC1-F596C388EFF7}"/>
          </ac:spMkLst>
        </pc:spChg>
        <pc:picChg chg="add mod">
          <ac:chgData name="Selten, LLM (Liene)" userId="b8fe06bb-7cfa-4f96-b8a0-f4e7fbc49ef5" providerId="ADAL" clId="{BA697AA3-6D06-4908-944F-F327BA2F1923}" dt="2020-04-29T15:27:57.025" v="3119" actId="732"/>
          <ac:picMkLst>
            <pc:docMk/>
            <pc:sldMk cId="3628349150" sldId="357"/>
            <ac:picMk id="8194" creationId="{21B1AD2D-737F-44D5-8600-DAED919E985E}"/>
          </ac:picMkLst>
        </pc:picChg>
        <pc:picChg chg="add mod">
          <ac:chgData name="Selten, LLM (Liene)" userId="b8fe06bb-7cfa-4f96-b8a0-f4e7fbc49ef5" providerId="ADAL" clId="{BA697AA3-6D06-4908-944F-F327BA2F1923}" dt="2020-04-29T15:27:36.794" v="3114" actId="1076"/>
          <ac:picMkLst>
            <pc:docMk/>
            <pc:sldMk cId="3628349150" sldId="357"/>
            <ac:picMk id="8196" creationId="{6961AFF9-A0D0-455E-BD83-45E27DF8C34F}"/>
          </ac:picMkLst>
        </pc:picChg>
        <pc:picChg chg="add mod">
          <ac:chgData name="Selten, LLM (Liene)" userId="b8fe06bb-7cfa-4f96-b8a0-f4e7fbc49ef5" providerId="ADAL" clId="{BA697AA3-6D06-4908-944F-F327BA2F1923}" dt="2020-04-29T15:27:34.439" v="3113" actId="1076"/>
          <ac:picMkLst>
            <pc:docMk/>
            <pc:sldMk cId="3628349150" sldId="357"/>
            <ac:picMk id="8198" creationId="{19AD232F-4293-4DFD-BB3C-A6C1BDFBBDD4}"/>
          </ac:picMkLst>
        </pc:picChg>
        <pc:picChg chg="add mod">
          <ac:chgData name="Selten, LLM (Liene)" userId="b8fe06bb-7cfa-4f96-b8a0-f4e7fbc49ef5" providerId="ADAL" clId="{BA697AA3-6D06-4908-944F-F327BA2F1923}" dt="2020-04-29T15:27:32.035" v="3112" actId="1076"/>
          <ac:picMkLst>
            <pc:docMk/>
            <pc:sldMk cId="3628349150" sldId="357"/>
            <ac:picMk id="8200" creationId="{8921433C-CC31-4887-A8C2-A9B5C617F40D}"/>
          </ac:picMkLst>
        </pc:picChg>
      </pc:sldChg>
      <pc:sldChg chg="addSp modSp modAnim">
        <pc:chgData name="Selten, LLM (Liene)" userId="b8fe06bb-7cfa-4f96-b8a0-f4e7fbc49ef5" providerId="ADAL" clId="{BA697AA3-6D06-4908-944F-F327BA2F1923}" dt="2020-04-29T15:42:11.872" v="4034"/>
        <pc:sldMkLst>
          <pc:docMk/>
          <pc:sldMk cId="1705424924" sldId="358"/>
        </pc:sldMkLst>
        <pc:spChg chg="mod">
          <ac:chgData name="Selten, LLM (Liene)" userId="b8fe06bb-7cfa-4f96-b8a0-f4e7fbc49ef5" providerId="ADAL" clId="{BA697AA3-6D06-4908-944F-F327BA2F1923}" dt="2020-04-29T15:07:46.197" v="1754" actId="20577"/>
          <ac:spMkLst>
            <pc:docMk/>
            <pc:sldMk cId="1705424924" sldId="358"/>
            <ac:spMk id="2" creationId="{6ACCB447-71CA-4B18-AC0F-A604CE3F6073}"/>
          </ac:spMkLst>
        </pc:spChg>
        <pc:spChg chg="mod">
          <ac:chgData name="Selten, LLM (Liene)" userId="b8fe06bb-7cfa-4f96-b8a0-f4e7fbc49ef5" providerId="ADAL" clId="{BA697AA3-6D06-4908-944F-F327BA2F1923}" dt="2020-04-29T15:41:53.561" v="4030" actId="20577"/>
          <ac:spMkLst>
            <pc:docMk/>
            <pc:sldMk cId="1705424924" sldId="358"/>
            <ac:spMk id="3" creationId="{818132CD-4F73-4067-9AC1-F596C388EFF7}"/>
          </ac:spMkLst>
        </pc:spChg>
        <pc:picChg chg="add mod">
          <ac:chgData name="Selten, LLM (Liene)" userId="b8fe06bb-7cfa-4f96-b8a0-f4e7fbc49ef5" providerId="ADAL" clId="{BA697AA3-6D06-4908-944F-F327BA2F1923}" dt="2020-04-29T15:41:59.618" v="4032" actId="1076"/>
          <ac:picMkLst>
            <pc:docMk/>
            <pc:sldMk cId="1705424924" sldId="358"/>
            <ac:picMk id="10242" creationId="{680C6A02-9276-4F0D-85AB-7B676BF3D09A}"/>
          </ac:picMkLst>
        </pc:picChg>
      </pc:sldChg>
      <pc:sldChg chg="addSp modSp new modAnim">
        <pc:chgData name="Selten, LLM (Liene)" userId="b8fe06bb-7cfa-4f96-b8a0-f4e7fbc49ef5" providerId="ADAL" clId="{BA697AA3-6D06-4908-944F-F327BA2F1923}" dt="2020-04-29T15:35:03.125" v="3629" actId="20577"/>
        <pc:sldMkLst>
          <pc:docMk/>
          <pc:sldMk cId="749484439" sldId="359"/>
        </pc:sldMkLst>
        <pc:spChg chg="mod">
          <ac:chgData name="Selten, LLM (Liene)" userId="b8fe06bb-7cfa-4f96-b8a0-f4e7fbc49ef5" providerId="ADAL" clId="{BA697AA3-6D06-4908-944F-F327BA2F1923}" dt="2020-04-29T15:33:50.248" v="3481" actId="20577"/>
          <ac:spMkLst>
            <pc:docMk/>
            <pc:sldMk cId="749484439" sldId="359"/>
            <ac:spMk id="2" creationId="{4C55B4C1-44DA-4CBA-80C8-59B008DC7976}"/>
          </ac:spMkLst>
        </pc:spChg>
        <pc:spChg chg="mod">
          <ac:chgData name="Selten, LLM (Liene)" userId="b8fe06bb-7cfa-4f96-b8a0-f4e7fbc49ef5" providerId="ADAL" clId="{BA697AA3-6D06-4908-944F-F327BA2F1923}" dt="2020-04-29T15:35:03.125" v="3629" actId="20577"/>
          <ac:spMkLst>
            <pc:docMk/>
            <pc:sldMk cId="749484439" sldId="359"/>
            <ac:spMk id="3" creationId="{A1E1D31D-342C-43D3-9D08-1782223E32ED}"/>
          </ac:spMkLst>
        </pc:spChg>
        <pc:spChg chg="add mod">
          <ac:chgData name="Selten, LLM (Liene)" userId="b8fe06bb-7cfa-4f96-b8a0-f4e7fbc49ef5" providerId="ADAL" clId="{BA697AA3-6D06-4908-944F-F327BA2F1923}" dt="2020-04-29T15:34:47.799" v="3616" actId="1076"/>
          <ac:spMkLst>
            <pc:docMk/>
            <pc:sldMk cId="749484439" sldId="359"/>
            <ac:spMk id="5" creationId="{63E2E7BE-0392-42C9-8D6D-6CEFDFD91142}"/>
          </ac:spMkLst>
        </pc:spChg>
        <pc:picChg chg="add">
          <ac:chgData name="Selten, LLM (Liene)" userId="b8fe06bb-7cfa-4f96-b8a0-f4e7fbc49ef5" providerId="ADAL" clId="{BA697AA3-6D06-4908-944F-F327BA2F1923}" dt="2020-04-29T15:30:39.650" v="3321"/>
          <ac:picMkLst>
            <pc:docMk/>
            <pc:sldMk cId="749484439" sldId="359"/>
            <ac:picMk id="4" creationId="{0FF2A6F2-6F70-47DE-98F6-932D266F380D}"/>
          </ac:picMkLst>
        </pc:picChg>
        <pc:picChg chg="add mod">
          <ac:chgData name="Selten, LLM (Liene)" userId="b8fe06bb-7cfa-4f96-b8a0-f4e7fbc49ef5" providerId="ADAL" clId="{BA697AA3-6D06-4908-944F-F327BA2F1923}" dt="2020-04-29T15:33:56.823" v="3483" actId="1076"/>
          <ac:picMkLst>
            <pc:docMk/>
            <pc:sldMk cId="749484439" sldId="359"/>
            <ac:picMk id="9218" creationId="{A79477D2-F360-4F6E-BB44-F3A0619AC030}"/>
          </ac:picMkLst>
        </pc:picChg>
        <pc:picChg chg="add mod">
          <ac:chgData name="Selten, LLM (Liene)" userId="b8fe06bb-7cfa-4f96-b8a0-f4e7fbc49ef5" providerId="ADAL" clId="{BA697AA3-6D06-4908-944F-F327BA2F1923}" dt="2020-04-29T15:34:37.283" v="3613" actId="1076"/>
          <ac:picMkLst>
            <pc:docMk/>
            <pc:sldMk cId="749484439" sldId="359"/>
            <ac:picMk id="9220" creationId="{AD7219C4-8D28-451E-9554-3EB977E18E1C}"/>
          </ac:picMkLst>
        </pc:picChg>
      </pc:sldChg>
      <pc:sldChg chg="modSp add modAnim">
        <pc:chgData name="Selten, LLM (Liene)" userId="b8fe06bb-7cfa-4f96-b8a0-f4e7fbc49ef5" providerId="ADAL" clId="{BA697AA3-6D06-4908-944F-F327BA2F1923}" dt="2020-04-29T15:53:33.267" v="4361"/>
        <pc:sldMkLst>
          <pc:docMk/>
          <pc:sldMk cId="1843143529" sldId="360"/>
        </pc:sldMkLst>
        <pc:spChg chg="mod">
          <ac:chgData name="Selten, LLM (Liene)" userId="b8fe06bb-7cfa-4f96-b8a0-f4e7fbc49ef5" providerId="ADAL" clId="{BA697AA3-6D06-4908-944F-F327BA2F1923}" dt="2020-04-29T15:53:31.701" v="4360" actId="1076"/>
          <ac:spMkLst>
            <pc:docMk/>
            <pc:sldMk cId="1843143529" sldId="360"/>
            <ac:spMk id="2" creationId="{6ACCB447-71CA-4B18-AC0F-A604CE3F6073}"/>
          </ac:spMkLst>
        </pc:spChg>
      </pc:sldChg>
      <pc:sldChg chg="add del">
        <pc:chgData name="Selten, LLM (Liene)" userId="b8fe06bb-7cfa-4f96-b8a0-f4e7fbc49ef5" providerId="ADAL" clId="{BA697AA3-6D06-4908-944F-F327BA2F1923}" dt="2020-04-29T15:30:35.940" v="3320" actId="47"/>
        <pc:sldMkLst>
          <pc:docMk/>
          <pc:sldMk cId="2250167997" sldId="360"/>
        </pc:sldMkLst>
      </pc:sldChg>
    </pc:docChg>
  </pc:docChgLst>
  <pc:docChgLst>
    <pc:chgData name="Selten, LLM (Liene)" userId="b8fe06bb-7cfa-4f96-b8a0-f4e7fbc49ef5" providerId="ADAL" clId="{AEA4AEA0-44F8-4B7E-940C-2D735AD0D426}"/>
    <pc:docChg chg="custSel addSld delSld modSld sldOrd">
      <pc:chgData name="Selten, LLM (Liene)" userId="b8fe06bb-7cfa-4f96-b8a0-f4e7fbc49ef5" providerId="ADAL" clId="{AEA4AEA0-44F8-4B7E-940C-2D735AD0D426}" dt="2020-04-10T12:40:38.778" v="91" actId="20577"/>
      <pc:docMkLst>
        <pc:docMk/>
      </pc:docMkLst>
      <pc:sldChg chg="modSp">
        <pc:chgData name="Selten, LLM (Liene)" userId="b8fe06bb-7cfa-4f96-b8a0-f4e7fbc49ef5" providerId="ADAL" clId="{AEA4AEA0-44F8-4B7E-940C-2D735AD0D426}" dt="2020-04-10T12:38:13.477" v="27" actId="20577"/>
        <pc:sldMkLst>
          <pc:docMk/>
          <pc:sldMk cId="830072377" sldId="257"/>
        </pc:sldMkLst>
        <pc:spChg chg="mod">
          <ac:chgData name="Selten, LLM (Liene)" userId="b8fe06bb-7cfa-4f96-b8a0-f4e7fbc49ef5" providerId="ADAL" clId="{AEA4AEA0-44F8-4B7E-940C-2D735AD0D426}" dt="2020-04-10T12:38:13.477" v="27" actId="20577"/>
          <ac:spMkLst>
            <pc:docMk/>
            <pc:sldMk cId="830072377" sldId="257"/>
            <ac:spMk id="3" creationId="{00000000-0000-0000-0000-000000000000}"/>
          </ac:spMkLst>
        </pc:spChg>
      </pc:sldChg>
      <pc:sldChg chg="delSp modSp">
        <pc:chgData name="Selten, LLM (Liene)" userId="b8fe06bb-7cfa-4f96-b8a0-f4e7fbc49ef5" providerId="ADAL" clId="{AEA4AEA0-44F8-4B7E-940C-2D735AD0D426}" dt="2020-04-10T12:38:07.259" v="20" actId="20577"/>
        <pc:sldMkLst>
          <pc:docMk/>
          <pc:sldMk cId="3932359729" sldId="289"/>
        </pc:sldMkLst>
        <pc:spChg chg="mod">
          <ac:chgData name="Selten, LLM (Liene)" userId="b8fe06bb-7cfa-4f96-b8a0-f4e7fbc49ef5" providerId="ADAL" clId="{AEA4AEA0-44F8-4B7E-940C-2D735AD0D426}" dt="2020-04-10T12:38:07.259" v="20" actId="20577"/>
          <ac:spMkLst>
            <pc:docMk/>
            <pc:sldMk cId="3932359729" sldId="289"/>
            <ac:spMk id="3" creationId="{00000000-0000-0000-0000-000000000000}"/>
          </ac:spMkLst>
        </pc:spChg>
        <pc:picChg chg="del">
          <ac:chgData name="Selten, LLM (Liene)" userId="b8fe06bb-7cfa-4f96-b8a0-f4e7fbc49ef5" providerId="ADAL" clId="{AEA4AEA0-44F8-4B7E-940C-2D735AD0D426}" dt="2020-04-10T12:38:01.763" v="3" actId="478"/>
          <ac:picMkLst>
            <pc:docMk/>
            <pc:sldMk cId="3932359729" sldId="289"/>
            <ac:picMk id="5122" creationId="{841A730F-384C-4618-9386-DBA6C3706843}"/>
          </ac:picMkLst>
        </pc:picChg>
        <pc:picChg chg="del">
          <ac:chgData name="Selten, LLM (Liene)" userId="b8fe06bb-7cfa-4f96-b8a0-f4e7fbc49ef5" providerId="ADAL" clId="{AEA4AEA0-44F8-4B7E-940C-2D735AD0D426}" dt="2020-04-10T12:38:00.569" v="2" actId="478"/>
          <ac:picMkLst>
            <pc:docMk/>
            <pc:sldMk cId="3932359729" sldId="289"/>
            <ac:picMk id="5124" creationId="{261A3D3F-6159-4D6B-8739-BE58D4336712}"/>
          </ac:picMkLst>
        </pc:picChg>
      </pc:sldChg>
      <pc:sldChg chg="modSp">
        <pc:chgData name="Selten, LLM (Liene)" userId="b8fe06bb-7cfa-4f96-b8a0-f4e7fbc49ef5" providerId="ADAL" clId="{AEA4AEA0-44F8-4B7E-940C-2D735AD0D426}" dt="2020-04-10T12:40:38.778" v="91" actId="20577"/>
        <pc:sldMkLst>
          <pc:docMk/>
          <pc:sldMk cId="1451302265" sldId="291"/>
        </pc:sldMkLst>
        <pc:spChg chg="mod">
          <ac:chgData name="Selten, LLM (Liene)" userId="b8fe06bb-7cfa-4f96-b8a0-f4e7fbc49ef5" providerId="ADAL" clId="{AEA4AEA0-44F8-4B7E-940C-2D735AD0D426}" dt="2020-04-10T12:40:38.778" v="91" actId="20577"/>
          <ac:spMkLst>
            <pc:docMk/>
            <pc:sldMk cId="1451302265" sldId="291"/>
            <ac:spMk id="3" creationId="{00000000-0000-0000-0000-000000000000}"/>
          </ac:spMkLst>
        </pc:spChg>
      </pc:sldChg>
      <pc:sldChg chg="modSp">
        <pc:chgData name="Selten, LLM (Liene)" userId="b8fe06bb-7cfa-4f96-b8a0-f4e7fbc49ef5" providerId="ADAL" clId="{AEA4AEA0-44F8-4B7E-940C-2D735AD0D426}" dt="2020-04-10T12:38:40.641" v="45" actId="20577"/>
        <pc:sldMkLst>
          <pc:docMk/>
          <pc:sldMk cId="1064093792" sldId="297"/>
        </pc:sldMkLst>
        <pc:spChg chg="mod">
          <ac:chgData name="Selten, LLM (Liene)" userId="b8fe06bb-7cfa-4f96-b8a0-f4e7fbc49ef5" providerId="ADAL" clId="{AEA4AEA0-44F8-4B7E-940C-2D735AD0D426}" dt="2020-04-10T12:38:40.641" v="45" actId="20577"/>
          <ac:spMkLst>
            <pc:docMk/>
            <pc:sldMk cId="1064093792" sldId="297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AEA4AEA0-44F8-4B7E-940C-2D735AD0D426}" dt="2020-04-10T12:38:16.030" v="28" actId="47"/>
        <pc:sldMkLst>
          <pc:docMk/>
          <pc:sldMk cId="896864513" sldId="305"/>
        </pc:sldMkLst>
      </pc:sldChg>
      <pc:sldChg chg="del">
        <pc:chgData name="Selten, LLM (Liene)" userId="b8fe06bb-7cfa-4f96-b8a0-f4e7fbc49ef5" providerId="ADAL" clId="{AEA4AEA0-44F8-4B7E-940C-2D735AD0D426}" dt="2020-04-10T12:38:27.940" v="39" actId="47"/>
        <pc:sldMkLst>
          <pc:docMk/>
          <pc:sldMk cId="2066679337" sldId="306"/>
        </pc:sldMkLst>
      </pc:sldChg>
      <pc:sldChg chg="del">
        <pc:chgData name="Selten, LLM (Liene)" userId="b8fe06bb-7cfa-4f96-b8a0-f4e7fbc49ef5" providerId="ADAL" clId="{AEA4AEA0-44F8-4B7E-940C-2D735AD0D426}" dt="2020-04-10T12:38:44.518" v="47" actId="47"/>
        <pc:sldMkLst>
          <pc:docMk/>
          <pc:sldMk cId="3675766957" sldId="309"/>
        </pc:sldMkLst>
      </pc:sldChg>
      <pc:sldChg chg="del">
        <pc:chgData name="Selten, LLM (Liene)" userId="b8fe06bb-7cfa-4f96-b8a0-f4e7fbc49ef5" providerId="ADAL" clId="{AEA4AEA0-44F8-4B7E-940C-2D735AD0D426}" dt="2020-04-10T12:39:01.040" v="59" actId="47"/>
        <pc:sldMkLst>
          <pc:docMk/>
          <pc:sldMk cId="158718831" sldId="310"/>
        </pc:sldMkLst>
      </pc:sldChg>
      <pc:sldChg chg="modSp">
        <pc:chgData name="Selten, LLM (Liene)" userId="b8fe06bb-7cfa-4f96-b8a0-f4e7fbc49ef5" providerId="ADAL" clId="{AEA4AEA0-44F8-4B7E-940C-2D735AD0D426}" dt="2020-04-10T12:39:25.367" v="68" actId="20577"/>
        <pc:sldMkLst>
          <pc:docMk/>
          <pc:sldMk cId="317275007" sldId="314"/>
        </pc:sldMkLst>
        <pc:spChg chg="mod">
          <ac:chgData name="Selten, LLM (Liene)" userId="b8fe06bb-7cfa-4f96-b8a0-f4e7fbc49ef5" providerId="ADAL" clId="{AEA4AEA0-44F8-4B7E-940C-2D735AD0D426}" dt="2020-04-10T12:39:25.367" v="68" actId="20577"/>
          <ac:spMkLst>
            <pc:docMk/>
            <pc:sldMk cId="317275007" sldId="314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AEA4AEA0-44F8-4B7E-940C-2D735AD0D426}" dt="2020-04-10T12:39:29.120" v="69" actId="47"/>
        <pc:sldMkLst>
          <pc:docMk/>
          <pc:sldMk cId="2958054431" sldId="329"/>
        </pc:sldMkLst>
      </pc:sldChg>
      <pc:sldChg chg="del">
        <pc:chgData name="Selten, LLM (Liene)" userId="b8fe06bb-7cfa-4f96-b8a0-f4e7fbc49ef5" providerId="ADAL" clId="{AEA4AEA0-44F8-4B7E-940C-2D735AD0D426}" dt="2020-04-10T12:38:09.416" v="21" actId="47"/>
        <pc:sldMkLst>
          <pc:docMk/>
          <pc:sldMk cId="3937233476" sldId="332"/>
        </pc:sldMkLst>
      </pc:sldChg>
      <pc:sldChg chg="modSp modAnim">
        <pc:chgData name="Selten, LLM (Liene)" userId="b8fe06bb-7cfa-4f96-b8a0-f4e7fbc49ef5" providerId="ADAL" clId="{AEA4AEA0-44F8-4B7E-940C-2D735AD0D426}" dt="2020-04-10T12:38:22.304" v="36" actId="20577"/>
        <pc:sldMkLst>
          <pc:docMk/>
          <pc:sldMk cId="2809260286" sldId="333"/>
        </pc:sldMkLst>
        <pc:spChg chg="mod">
          <ac:chgData name="Selten, LLM (Liene)" userId="b8fe06bb-7cfa-4f96-b8a0-f4e7fbc49ef5" providerId="ADAL" clId="{AEA4AEA0-44F8-4B7E-940C-2D735AD0D426}" dt="2020-04-10T12:38:19.038" v="30" actId="20577"/>
          <ac:spMkLst>
            <pc:docMk/>
            <pc:sldMk cId="2809260286" sldId="333"/>
            <ac:spMk id="2" creationId="{6ACCB447-71CA-4B18-AC0F-A604CE3F6073}"/>
          </ac:spMkLst>
        </pc:spChg>
        <pc:spChg chg="mod">
          <ac:chgData name="Selten, LLM (Liene)" userId="b8fe06bb-7cfa-4f96-b8a0-f4e7fbc49ef5" providerId="ADAL" clId="{AEA4AEA0-44F8-4B7E-940C-2D735AD0D426}" dt="2020-04-10T12:38:22.304" v="36" actId="20577"/>
          <ac:spMkLst>
            <pc:docMk/>
            <pc:sldMk cId="2809260286" sldId="333"/>
            <ac:spMk id="3" creationId="{818132CD-4F73-4067-9AC1-F596C388EFF7}"/>
          </ac:spMkLst>
        </pc:spChg>
      </pc:sldChg>
      <pc:sldChg chg="del">
        <pc:chgData name="Selten, LLM (Liene)" userId="b8fe06bb-7cfa-4f96-b8a0-f4e7fbc49ef5" providerId="ADAL" clId="{AEA4AEA0-44F8-4B7E-940C-2D735AD0D426}" dt="2020-04-10T12:38:24.681" v="37" actId="47"/>
        <pc:sldMkLst>
          <pc:docMk/>
          <pc:sldMk cId="3736518727" sldId="334"/>
        </pc:sldMkLst>
      </pc:sldChg>
      <pc:sldChg chg="del">
        <pc:chgData name="Selten, LLM (Liene)" userId="b8fe06bb-7cfa-4f96-b8a0-f4e7fbc49ef5" providerId="ADAL" clId="{AEA4AEA0-44F8-4B7E-940C-2D735AD0D426}" dt="2020-04-10T12:38:26.961" v="38" actId="47"/>
        <pc:sldMkLst>
          <pc:docMk/>
          <pc:sldMk cId="2476339736" sldId="335"/>
        </pc:sldMkLst>
      </pc:sldChg>
      <pc:sldChg chg="del">
        <pc:chgData name="Selten, LLM (Liene)" userId="b8fe06bb-7cfa-4f96-b8a0-f4e7fbc49ef5" providerId="ADAL" clId="{AEA4AEA0-44F8-4B7E-940C-2D735AD0D426}" dt="2020-04-10T12:38:45.307" v="48" actId="47"/>
        <pc:sldMkLst>
          <pc:docMk/>
          <pc:sldMk cId="1741217048" sldId="336"/>
        </pc:sldMkLst>
      </pc:sldChg>
      <pc:sldChg chg="del">
        <pc:chgData name="Selten, LLM (Liene)" userId="b8fe06bb-7cfa-4f96-b8a0-f4e7fbc49ef5" providerId="ADAL" clId="{AEA4AEA0-44F8-4B7E-940C-2D735AD0D426}" dt="2020-04-10T12:39:04.449" v="61" actId="47"/>
        <pc:sldMkLst>
          <pc:docMk/>
          <pc:sldMk cId="563039065" sldId="337"/>
        </pc:sldMkLst>
      </pc:sldChg>
      <pc:sldChg chg="del">
        <pc:chgData name="Selten, LLM (Liene)" userId="b8fe06bb-7cfa-4f96-b8a0-f4e7fbc49ef5" providerId="ADAL" clId="{AEA4AEA0-44F8-4B7E-940C-2D735AD0D426}" dt="2020-04-10T12:39:05.038" v="62" actId="47"/>
        <pc:sldMkLst>
          <pc:docMk/>
          <pc:sldMk cId="3550881205" sldId="338"/>
        </pc:sldMkLst>
      </pc:sldChg>
      <pc:sldChg chg="del">
        <pc:chgData name="Selten, LLM (Liene)" userId="b8fe06bb-7cfa-4f96-b8a0-f4e7fbc49ef5" providerId="ADAL" clId="{AEA4AEA0-44F8-4B7E-940C-2D735AD0D426}" dt="2020-04-10T12:39:06.975" v="63" actId="47"/>
        <pc:sldMkLst>
          <pc:docMk/>
          <pc:sldMk cId="753295310" sldId="339"/>
        </pc:sldMkLst>
      </pc:sldChg>
      <pc:sldChg chg="del">
        <pc:chgData name="Selten, LLM (Liene)" userId="b8fe06bb-7cfa-4f96-b8a0-f4e7fbc49ef5" providerId="ADAL" clId="{AEA4AEA0-44F8-4B7E-940C-2D735AD0D426}" dt="2020-04-10T12:38:43.507" v="46" actId="47"/>
        <pc:sldMkLst>
          <pc:docMk/>
          <pc:sldMk cId="3623239320" sldId="340"/>
        </pc:sldMkLst>
      </pc:sldChg>
      <pc:sldChg chg="modSp">
        <pc:chgData name="Selten, LLM (Liene)" userId="b8fe06bb-7cfa-4f96-b8a0-f4e7fbc49ef5" providerId="ADAL" clId="{AEA4AEA0-44F8-4B7E-940C-2D735AD0D426}" dt="2020-04-10T12:38:56.745" v="57" actId="5793"/>
        <pc:sldMkLst>
          <pc:docMk/>
          <pc:sldMk cId="583378442" sldId="343"/>
        </pc:sldMkLst>
        <pc:spChg chg="mod">
          <ac:chgData name="Selten, LLM (Liene)" userId="b8fe06bb-7cfa-4f96-b8a0-f4e7fbc49ef5" providerId="ADAL" clId="{AEA4AEA0-44F8-4B7E-940C-2D735AD0D426}" dt="2020-04-10T12:38:56.745" v="57" actId="5793"/>
          <ac:spMkLst>
            <pc:docMk/>
            <pc:sldMk cId="583378442" sldId="343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AEA4AEA0-44F8-4B7E-940C-2D735AD0D426}" dt="2020-04-10T12:38:46.633" v="49" actId="47"/>
        <pc:sldMkLst>
          <pc:docMk/>
          <pc:sldMk cId="1765558598" sldId="344"/>
        </pc:sldMkLst>
      </pc:sldChg>
      <pc:sldChg chg="del">
        <pc:chgData name="Selten, LLM (Liene)" userId="b8fe06bb-7cfa-4f96-b8a0-f4e7fbc49ef5" providerId="ADAL" clId="{AEA4AEA0-44F8-4B7E-940C-2D735AD0D426}" dt="2020-04-10T12:39:32.201" v="71" actId="47"/>
        <pc:sldMkLst>
          <pc:docMk/>
          <pc:sldMk cId="1897524598" sldId="345"/>
        </pc:sldMkLst>
      </pc:sldChg>
      <pc:sldChg chg="del">
        <pc:chgData name="Selten, LLM (Liene)" userId="b8fe06bb-7cfa-4f96-b8a0-f4e7fbc49ef5" providerId="ADAL" clId="{AEA4AEA0-44F8-4B7E-940C-2D735AD0D426}" dt="2020-04-10T12:39:33.937" v="72" actId="47"/>
        <pc:sldMkLst>
          <pc:docMk/>
          <pc:sldMk cId="3583438950" sldId="346"/>
        </pc:sldMkLst>
      </pc:sldChg>
      <pc:sldChg chg="add">
        <pc:chgData name="Selten, LLM (Liene)" userId="b8fe06bb-7cfa-4f96-b8a0-f4e7fbc49ef5" providerId="ADAL" clId="{AEA4AEA0-44F8-4B7E-940C-2D735AD0D426}" dt="2020-04-10T12:38:35.861" v="40"/>
        <pc:sldMkLst>
          <pc:docMk/>
          <pc:sldMk cId="1736860551" sldId="347"/>
        </pc:sldMkLst>
      </pc:sldChg>
      <pc:sldChg chg="add ord">
        <pc:chgData name="Selten, LLM (Liene)" userId="b8fe06bb-7cfa-4f96-b8a0-f4e7fbc49ef5" providerId="ADAL" clId="{AEA4AEA0-44F8-4B7E-940C-2D735AD0D426}" dt="2020-04-10T12:38:48.937" v="52"/>
        <pc:sldMkLst>
          <pc:docMk/>
          <pc:sldMk cId="587361397" sldId="348"/>
        </pc:sldMkLst>
      </pc:sldChg>
      <pc:sldChg chg="add">
        <pc:chgData name="Selten, LLM (Liene)" userId="b8fe06bb-7cfa-4f96-b8a0-f4e7fbc49ef5" providerId="ADAL" clId="{AEA4AEA0-44F8-4B7E-940C-2D735AD0D426}" dt="2020-04-10T12:38:50.027" v="53"/>
        <pc:sldMkLst>
          <pc:docMk/>
          <pc:sldMk cId="2821719384" sldId="349"/>
        </pc:sldMkLst>
      </pc:sldChg>
      <pc:sldChg chg="add">
        <pc:chgData name="Selten, LLM (Liene)" userId="b8fe06bb-7cfa-4f96-b8a0-f4e7fbc49ef5" providerId="ADAL" clId="{AEA4AEA0-44F8-4B7E-940C-2D735AD0D426}" dt="2020-04-10T12:38:59.739" v="58"/>
        <pc:sldMkLst>
          <pc:docMk/>
          <pc:sldMk cId="3012331282" sldId="350"/>
        </pc:sldMkLst>
      </pc:sldChg>
      <pc:sldChg chg="add">
        <pc:chgData name="Selten, LLM (Liene)" userId="b8fe06bb-7cfa-4f96-b8a0-f4e7fbc49ef5" providerId="ADAL" clId="{AEA4AEA0-44F8-4B7E-940C-2D735AD0D426}" dt="2020-04-10T12:39:02.699" v="60"/>
        <pc:sldMkLst>
          <pc:docMk/>
          <pc:sldMk cId="409053787" sldId="351"/>
        </pc:sldMkLst>
      </pc:sldChg>
      <pc:sldChg chg="add">
        <pc:chgData name="Selten, LLM (Liene)" userId="b8fe06bb-7cfa-4f96-b8a0-f4e7fbc49ef5" providerId="ADAL" clId="{AEA4AEA0-44F8-4B7E-940C-2D735AD0D426}" dt="2020-04-10T12:39:30.403" v="70"/>
        <pc:sldMkLst>
          <pc:docMk/>
          <pc:sldMk cId="3955957969" sldId="352"/>
        </pc:sldMkLst>
      </pc:sldChg>
      <pc:sldChg chg="add">
        <pc:chgData name="Selten, LLM (Liene)" userId="b8fe06bb-7cfa-4f96-b8a0-f4e7fbc49ef5" providerId="ADAL" clId="{AEA4AEA0-44F8-4B7E-940C-2D735AD0D426}" dt="2020-04-10T12:39:35.686" v="73"/>
        <pc:sldMkLst>
          <pc:docMk/>
          <pc:sldMk cId="176710211" sldId="35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65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2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6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70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9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38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72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280B-9D13-4593-863E-BA9B72824F17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0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gif"/><Relationship Id="rId7" Type="http://schemas.openxmlformats.org/officeDocument/2006/relationships/image" Target="../media/image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gif"/><Relationship Id="rId7" Type="http://schemas.openxmlformats.org/officeDocument/2006/relationships/image" Target="../media/image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bevolkingsgroei-in-nederland-van-5-miljoen-naar-17-miljoen/#q=bevolkingsgroe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schiedenisbeleven.nl/twintig-verdwenen-beroepen-beeld/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bs.nl/nl-nl/visualisaties/bevolkingstell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8" y="-310444"/>
            <a:ext cx="9144000" cy="2387600"/>
          </a:xfrm>
        </p:spPr>
        <p:txBody>
          <a:bodyPr/>
          <a:lstStyle/>
          <a:p>
            <a:r>
              <a:rPr lang="nl-NL" dirty="0"/>
              <a:t>Steden en dorpen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8" y="242190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dirty="0"/>
              <a:t>Thema 5 blok 3</a:t>
            </a:r>
            <a:br>
              <a:rPr lang="nl-NL" sz="36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3600" dirty="0"/>
              <a:t>Voorzieningen</a:t>
            </a:r>
            <a:endParaRPr lang="nl-NL" sz="2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B02E0BD-F4B4-4780-A759-4A6665714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122" name="Picture 2" descr="VVN Afdeling Maasland controleert fietsen op Het Hooghuis in ...">
            <a:extLst>
              <a:ext uri="{FF2B5EF4-FFF2-40B4-BE49-F238E27FC236}">
                <a16:creationId xmlns:a16="http://schemas.microsoft.com/office/drawing/2014/main" id="{B4042104-B14F-4493-B02B-7D434B951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15651" r="8523" b="19590"/>
          <a:stretch/>
        </p:blipFill>
        <p:spPr bwMode="auto">
          <a:xfrm>
            <a:off x="392379" y="4256881"/>
            <a:ext cx="4221824" cy="24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cDonald's - Family Style Restaurant - Heesch, Netherlands ...">
            <a:extLst>
              <a:ext uri="{FF2B5EF4-FFF2-40B4-BE49-F238E27FC236}">
                <a16:creationId xmlns:a16="http://schemas.microsoft.com/office/drawing/2014/main" id="{DDC1AD24-46A6-43D7-A438-47AC346BC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9" b="20014"/>
          <a:stretch/>
        </p:blipFill>
        <p:spPr bwMode="auto">
          <a:xfrm>
            <a:off x="7926312" y="4256880"/>
            <a:ext cx="3873309" cy="24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C947232-82E2-474A-BA6E-27034DBD5B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163"/>
          <a:stretch/>
        </p:blipFill>
        <p:spPr>
          <a:xfrm>
            <a:off x="4838064" y="4256881"/>
            <a:ext cx="2864387" cy="2434136"/>
          </a:xfrm>
          <a:prstGeom prst="rect">
            <a:avLst/>
          </a:prstGeom>
        </p:spPr>
      </p:pic>
      <p:pic>
        <p:nvPicPr>
          <p:cNvPr id="5126" name="Picture 6" descr="Studio Zandman - animatie">
            <a:extLst>
              <a:ext uri="{FF2B5EF4-FFF2-40B4-BE49-F238E27FC236}">
                <a16:creationId xmlns:a16="http://schemas.microsoft.com/office/drawing/2014/main" id="{C89138F0-2BFC-41E2-929D-34EA44F0BB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5400144"/>
            <a:ext cx="4095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4" y="782197"/>
            <a:ext cx="10515600" cy="1325563"/>
          </a:xfrm>
        </p:spPr>
        <p:txBody>
          <a:bodyPr/>
          <a:lstStyle/>
          <a:p>
            <a:r>
              <a:rPr lang="nl-NL" dirty="0"/>
              <a:t>Natuurlijke bevolkingsgroei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4" y="2006600"/>
            <a:ext cx="11353802" cy="4591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Geboortecijfer - sterftecijfer = </a:t>
            </a:r>
          </a:p>
          <a:p>
            <a:pPr marL="0" indent="0">
              <a:buNone/>
            </a:pPr>
            <a:r>
              <a:rPr lang="nl-NL" dirty="0"/>
              <a:t>                           natuurlijke bevolkingsgroei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Even oefenen:</a:t>
            </a:r>
          </a:p>
          <a:p>
            <a:pPr marL="0" indent="0">
              <a:buNone/>
            </a:pPr>
            <a:r>
              <a:rPr lang="nl-NL" i="1" dirty="0"/>
              <a:t>Geboortecijfer = 9,5</a:t>
            </a:r>
          </a:p>
          <a:p>
            <a:pPr marL="0" indent="0">
              <a:buNone/>
            </a:pPr>
            <a:r>
              <a:rPr lang="nl-NL" i="1" dirty="0"/>
              <a:t>Sterftecijfer = 9,1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Hoe groot is de natuurlijke bevolkingsgroei?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4098" name="Picture 2" descr="Wat houd natuurlijke bevolkingsgroei in? (Steeds meer mensen in de ...">
            <a:extLst>
              <a:ext uri="{FF2B5EF4-FFF2-40B4-BE49-F238E27FC236}">
                <a16:creationId xmlns:a16="http://schemas.microsoft.com/office/drawing/2014/main" id="{42401D4C-F7F0-450F-99EA-8B6A67202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2207" r="40249"/>
          <a:stretch/>
        </p:blipFill>
        <p:spPr bwMode="auto">
          <a:xfrm>
            <a:off x="7332876" y="1620397"/>
            <a:ext cx="4517757" cy="42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1D60F49-659D-4F9B-A5C8-894028A47947}"/>
              </a:ext>
            </a:extLst>
          </p:cNvPr>
          <p:cNvSpPr txBox="1"/>
          <p:nvPr/>
        </p:nvSpPr>
        <p:spPr>
          <a:xfrm rot="20994106">
            <a:off x="5049425" y="6011255"/>
            <a:ext cx="326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0,4 per 1000 mensen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81037"/>
            <a:ext cx="10515600" cy="1325563"/>
          </a:xfrm>
        </p:spPr>
        <p:txBody>
          <a:bodyPr/>
          <a:lstStyle/>
          <a:p>
            <a:r>
              <a:rPr lang="nl-NL" dirty="0"/>
              <a:t>De stad trekt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789456"/>
            <a:ext cx="11015003" cy="50233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De meeste mensen in Nederland </a:t>
            </a:r>
            <a:br>
              <a:rPr lang="nl-NL" dirty="0"/>
            </a:br>
            <a:r>
              <a:rPr lang="nl-NL" dirty="0"/>
              <a:t>wonen in de stad, dus bedrijven </a:t>
            </a:r>
            <a:br>
              <a:rPr lang="nl-NL" dirty="0"/>
            </a:br>
            <a:r>
              <a:rPr lang="nl-NL" dirty="0"/>
              <a:t>vestigen zich graag in een stad.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Andere voordelen van steden:</a:t>
            </a:r>
          </a:p>
          <a:p>
            <a:pPr>
              <a:buFontTx/>
              <a:buChar char="-"/>
            </a:pPr>
            <a:r>
              <a:rPr lang="nl-NL" dirty="0"/>
              <a:t>Kennis van universiteit/HBO</a:t>
            </a:r>
            <a:endParaRPr lang="nl-NL" i="1" dirty="0"/>
          </a:p>
          <a:p>
            <a:pPr>
              <a:buFontTx/>
              <a:buChar char="-"/>
            </a:pPr>
            <a:r>
              <a:rPr lang="nl-NL" dirty="0"/>
              <a:t>Samenwerking andere bedrijven</a:t>
            </a:r>
          </a:p>
          <a:p>
            <a:pPr>
              <a:buFontTx/>
              <a:buChar char="-"/>
            </a:pPr>
            <a:r>
              <a:rPr lang="nl-NL" dirty="0"/>
              <a:t>Meer infrastructuur (wegen ect.)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Gevolg: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Meer voorzieningen en nóg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meer mensen..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5AB1319-D2EE-45B4-A985-25474C203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596" y="883356"/>
            <a:ext cx="5693819" cy="58841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factory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47" y="857250"/>
            <a:ext cx="5072390" cy="187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boerderij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22" y="3334319"/>
            <a:ext cx="2319444" cy="18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boerderij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02145"/>
            <a:ext cx="2319444" cy="18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fbeeldingsresultaat voor boerderij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78" y="4718062"/>
            <a:ext cx="1574610" cy="12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215118" y="2728718"/>
            <a:ext cx="197551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haroni" panose="02010803020104030203" pitchFamily="2" charset="-79"/>
                <a:cs typeface="Aharoni" panose="02010803020104030203" pitchFamily="2" charset="-79"/>
              </a:rPr>
              <a:t>Wij zoeken 1000 mensen personeel! </a:t>
            </a:r>
          </a:p>
        </p:txBody>
      </p:sp>
      <p:sp>
        <p:nvSpPr>
          <p:cNvPr id="6" name="PIJL-RECHTS 5"/>
          <p:cNvSpPr/>
          <p:nvPr/>
        </p:nvSpPr>
        <p:spPr>
          <a:xfrm rot="19507061">
            <a:off x="4417646" y="2953663"/>
            <a:ext cx="2569191" cy="90075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2056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56" y="1888619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92" y="2098534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21" y="250651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51" y="2156785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695" y="218164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17" y="2772459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694" y="2931510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42" y="318800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23" y="3408645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57" y="3518805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73" y="3518591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55" y="347378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58" y="3848074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05" y="2637640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37" y="3623158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87" y="4035618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34" y="4015051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14" y="439777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216" y="4000949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11" y="4508146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915969" y="42966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Hoe ontstaat een stad?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23F7DBCC-D1D5-4CB9-8036-21486B435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7AE48B2-5620-4447-B185-31D990F98CC7}"/>
              </a:ext>
            </a:extLst>
          </p:cNvPr>
          <p:cNvSpPr txBox="1"/>
          <p:nvPr/>
        </p:nvSpPr>
        <p:spPr>
          <a:xfrm>
            <a:off x="539802" y="1263441"/>
            <a:ext cx="3772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Even een animatie over de groei van een stad:</a:t>
            </a:r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factory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47" y="857250"/>
            <a:ext cx="5072390" cy="187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boerderij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22" y="3334319"/>
            <a:ext cx="2319444" cy="18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boerderij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02145"/>
            <a:ext cx="2319444" cy="18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fbeeldingsresultaat voor boerderij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78" y="4718062"/>
            <a:ext cx="1574610" cy="12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215118" y="2728718"/>
            <a:ext cx="197551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haroni" panose="02010803020104030203" pitchFamily="2" charset="-79"/>
                <a:cs typeface="Aharoni" panose="02010803020104030203" pitchFamily="2" charset="-79"/>
              </a:rPr>
              <a:t>Wij zoeken 1000 mensen personeel! </a:t>
            </a:r>
          </a:p>
        </p:txBody>
      </p:sp>
      <p:sp>
        <p:nvSpPr>
          <p:cNvPr id="6" name="PIJL-RECHTS 5"/>
          <p:cNvSpPr/>
          <p:nvPr/>
        </p:nvSpPr>
        <p:spPr>
          <a:xfrm rot="19507061">
            <a:off x="4417646" y="2953663"/>
            <a:ext cx="2569191" cy="90075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2056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56" y="1888619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92" y="2098534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21" y="250651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51" y="2156785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695" y="218164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17" y="2772459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694" y="2931510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42" y="318800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23" y="3408645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57" y="3518805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73" y="3518591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55" y="347378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58" y="3848074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05" y="2637640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37" y="3623158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87" y="4035618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34" y="4015051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14" y="439777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216" y="4000949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11" y="4508146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31" y="2733541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25" y="4065978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2" y="2624878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62" y="4723425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28" y="4243258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95" y="4299010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152" y="3216700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34" y="2417510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EF3DCC0-A394-41EC-9C83-E10EF73E2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7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factory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47" y="857250"/>
            <a:ext cx="5072390" cy="187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boerderij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22" y="3334319"/>
            <a:ext cx="2319444" cy="18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boerderij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02145"/>
            <a:ext cx="2319444" cy="18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fbeeldingsresultaat voor boerderij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78" y="4718062"/>
            <a:ext cx="1574610" cy="12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215118" y="2728718"/>
            <a:ext cx="197551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haroni" panose="02010803020104030203" pitchFamily="2" charset="-79"/>
                <a:cs typeface="Aharoni" panose="02010803020104030203" pitchFamily="2" charset="-79"/>
              </a:rPr>
              <a:t>Wij zoeken 1000 mensen personeel! </a:t>
            </a:r>
          </a:p>
        </p:txBody>
      </p:sp>
      <p:sp>
        <p:nvSpPr>
          <p:cNvPr id="6" name="PIJL-RECHTS 5"/>
          <p:cNvSpPr/>
          <p:nvPr/>
        </p:nvSpPr>
        <p:spPr>
          <a:xfrm rot="19507061">
            <a:off x="4417646" y="2953663"/>
            <a:ext cx="2569191" cy="90075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2056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56" y="1888619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92" y="2098534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21" y="250651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51" y="2156785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695" y="218164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17" y="2772459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694" y="2931510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42" y="318800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23" y="3408645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57" y="3518805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73" y="3518591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55" y="347378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58" y="3848074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05" y="2637640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37" y="3623158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87" y="4035618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34" y="4015051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14" y="439777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216" y="4000949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11" y="4508146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31" y="2733541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25" y="4065978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2" y="2624878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62" y="4723425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28" y="4243258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95" y="4299010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152" y="3216700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34" y="2417510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baby anim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83" y="4753094"/>
            <a:ext cx="732453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Afbeeldingsresultaat voor baby anim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95" y="4235404"/>
            <a:ext cx="732453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fbeeldingsresultaat voor baby anim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793" y="3831756"/>
            <a:ext cx="732453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fbeeldingsresultaat voor baby anim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81" y="2992936"/>
            <a:ext cx="732453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fbeeldingsresultaat voor baby anim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45" y="2624877"/>
            <a:ext cx="732453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fbeeldingsresultaat voor baby anim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03" y="3608279"/>
            <a:ext cx="732453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Afbeeldingsresultaat voor baby anim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839" y="2429653"/>
            <a:ext cx="732453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765925F5-6383-4BFB-9F2B-F930EDB08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9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factory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47" y="857250"/>
            <a:ext cx="5072390" cy="187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boerderij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22" y="3334319"/>
            <a:ext cx="2319444" cy="18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boerderij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02145"/>
            <a:ext cx="2319444" cy="18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fbeeldingsresultaat voor boerderij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78" y="4718062"/>
            <a:ext cx="1574610" cy="12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215118" y="2728718"/>
            <a:ext cx="197551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Wij moeten meer producten maken!!!!</a:t>
            </a:r>
          </a:p>
        </p:txBody>
      </p:sp>
      <p:sp>
        <p:nvSpPr>
          <p:cNvPr id="6" name="PIJL-RECHTS 5"/>
          <p:cNvSpPr/>
          <p:nvPr/>
        </p:nvSpPr>
        <p:spPr>
          <a:xfrm rot="19507061">
            <a:off x="4417646" y="2953663"/>
            <a:ext cx="2569191" cy="90075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2056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56" y="1888619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92" y="2098534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21" y="250651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51" y="2156785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695" y="218164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17" y="2772459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694" y="2931510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42" y="318800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23" y="3408645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57" y="3518805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73" y="3518591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55" y="347378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58" y="3848074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05" y="2637640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37" y="3623158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87" y="4035618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34" y="4015051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14" y="4397772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216" y="4000949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Afbeeldingsresultaat voor huisje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11" y="4508146"/>
            <a:ext cx="945056" cy="9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31" y="2733541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25" y="4065978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2" y="2624878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62" y="4723425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28" y="4243258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95" y="4299010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152" y="3216700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Afbeeldingsresultaat voor dollar sig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34" y="2417510"/>
            <a:ext cx="330550" cy="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baby anim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83" y="4753094"/>
            <a:ext cx="732453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Afbeeldingsresultaat voor baby anim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95" y="4235404"/>
            <a:ext cx="732453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fbeeldingsresultaat voor baby anim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793" y="3831756"/>
            <a:ext cx="732453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fbeeldingsresultaat voor baby anim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81" y="2992936"/>
            <a:ext cx="732453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fbeeldingsresultaat voor baby anim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45" y="2624877"/>
            <a:ext cx="732453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fbeeldingsresultaat voor baby anim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03" y="3608279"/>
            <a:ext cx="732453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Afbeeldingsresultaat voor baby anim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839" y="2429653"/>
            <a:ext cx="732453" cy="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-RECHTS 1"/>
          <p:cNvSpPr/>
          <p:nvPr/>
        </p:nvSpPr>
        <p:spPr>
          <a:xfrm>
            <a:off x="2365111" y="1974031"/>
            <a:ext cx="2486048" cy="1204811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b="1" dirty="0"/>
              <a:t>MEER PERSONEEL</a:t>
            </a:r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AA60002B-32D0-4951-967D-4911952EA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81037"/>
            <a:ext cx="10515600" cy="1325563"/>
          </a:xfrm>
        </p:spPr>
        <p:txBody>
          <a:bodyPr/>
          <a:lstStyle/>
          <a:p>
            <a:r>
              <a:rPr lang="nl-NL" dirty="0"/>
              <a:t>De stad trekt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789455"/>
            <a:ext cx="11015003" cy="4653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dirty="0"/>
              <a:t>Wat zijn de nadelen als er veel mensen in de stad gaan wonen?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4039E4F-7A6E-49EB-991E-1E9A933FFE1F}"/>
              </a:ext>
            </a:extLst>
          </p:cNvPr>
          <p:cNvSpPr/>
          <p:nvPr/>
        </p:nvSpPr>
        <p:spPr>
          <a:xfrm>
            <a:off x="338799" y="612621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/>
              <a:t>Filmpje: </a:t>
            </a:r>
            <a:r>
              <a:rPr lang="nl-NL" sz="2400" dirty="0">
                <a:hlinkClick r:id="rId3"/>
              </a:rPr>
              <a:t>bevolkingsgroei</a:t>
            </a:r>
            <a:endParaRPr lang="nl-NL" sz="2400" dirty="0"/>
          </a:p>
        </p:txBody>
      </p:sp>
      <p:pic>
        <p:nvPicPr>
          <p:cNvPr id="2050" name="Picture 2" descr="PBL/CBS prognose: Groei steden zet door">
            <a:extLst>
              <a:ext uri="{FF2B5EF4-FFF2-40B4-BE49-F238E27FC236}">
                <a16:creationId xmlns:a16="http://schemas.microsoft.com/office/drawing/2014/main" id="{08A16C81-FFD9-4985-AB92-DE1487F4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72" y="2425287"/>
            <a:ext cx="7401853" cy="370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1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 dirty="0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36171"/>
            <a:ext cx="10515600" cy="4233131"/>
          </a:xfrm>
        </p:spPr>
        <p:txBody>
          <a:bodyPr>
            <a:normAutofit/>
          </a:bodyPr>
          <a:lstStyle/>
          <a:p>
            <a:r>
              <a:rPr lang="nl-NL" sz="4000" dirty="0"/>
              <a:t>Maken blz. 58 opdracht 9 t/m 14 </a:t>
            </a:r>
            <a:r>
              <a:rPr lang="nl-NL" sz="2400" dirty="0"/>
              <a:t>(10 is een + opdracht)</a:t>
            </a:r>
          </a:p>
          <a:p>
            <a:pPr marL="0" indent="0">
              <a:buNone/>
            </a:pPr>
            <a:r>
              <a:rPr lang="nl-NL" sz="3200" dirty="0"/>
              <a:t>     </a:t>
            </a: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600" dirty="0"/>
              <a:t>Klaar? 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</a:p>
          <a:p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Klaar?  ….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58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Uitleggen waarom er op het platteland steeds minder boeren zijn.</a:t>
            </a:r>
          </a:p>
          <a:p>
            <a:pPr>
              <a:buFontTx/>
              <a:buChar char="-"/>
            </a:pPr>
            <a:r>
              <a:rPr lang="nl-NL" sz="2400" dirty="0"/>
              <a:t>Vertellen wat de gevolgen zijn als de voorzieningen in een dorp verdwijnen.</a:t>
            </a:r>
          </a:p>
          <a:p>
            <a:pPr>
              <a:buFontTx/>
              <a:buChar char="-"/>
            </a:pPr>
            <a:r>
              <a:rPr lang="nl-NL" sz="2400" dirty="0"/>
              <a:t>Oplossingen bedenken om voldoende voorzieningen in een dorp te houden.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78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777117"/>
            <a:ext cx="10515600" cy="1325563"/>
          </a:xfrm>
        </p:spPr>
        <p:txBody>
          <a:bodyPr/>
          <a:lstStyle/>
          <a:p>
            <a:r>
              <a:rPr lang="nl-NL" dirty="0"/>
              <a:t>Dorpen lopen leeg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2006600"/>
            <a:ext cx="11449854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Oorzaken:</a:t>
            </a:r>
          </a:p>
          <a:p>
            <a:pPr>
              <a:buFontTx/>
              <a:buChar char="-"/>
            </a:pPr>
            <a:r>
              <a:rPr lang="nl-NL" dirty="0"/>
              <a:t>Meer en ander werk in de stad (in de landbouw zijn steeds meer machines)</a:t>
            </a:r>
          </a:p>
          <a:p>
            <a:pPr>
              <a:buFontTx/>
              <a:buChar char="-"/>
            </a:pPr>
            <a:r>
              <a:rPr lang="nl-NL" dirty="0"/>
              <a:t>Jongeren gaan studeren in de stad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Gevolgen:</a:t>
            </a:r>
          </a:p>
          <a:p>
            <a:pPr>
              <a:buFontTx/>
              <a:buChar char="-"/>
            </a:pPr>
            <a:r>
              <a:rPr lang="nl-NL" dirty="0"/>
              <a:t>Voorzieningen verdwijnen </a:t>
            </a:r>
            <a:br>
              <a:rPr lang="nl-NL" dirty="0"/>
            </a:br>
            <a:r>
              <a:rPr lang="nl-NL" dirty="0"/>
              <a:t>(minder winkels, scholen sluiten enz.)</a:t>
            </a:r>
          </a:p>
          <a:p>
            <a:pPr>
              <a:buFontTx/>
              <a:buChar char="-"/>
            </a:pPr>
            <a:r>
              <a:rPr lang="nl-NL" dirty="0"/>
              <a:t>Nog minder mensen blijven in het dorp wonen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1028" name="Picture 4" descr="Verlaten Tennisbaan (More Past VI) van Gerard Oonk op canvas ...">
            <a:extLst>
              <a:ext uri="{FF2B5EF4-FFF2-40B4-BE49-F238E27FC236}">
                <a16:creationId xmlns:a16="http://schemas.microsoft.com/office/drawing/2014/main" id="{3FE64A9B-36E5-4166-8F36-4C620228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667" y="3225924"/>
            <a:ext cx="3424897" cy="3424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Uitleggen wat een voorzienig is.</a:t>
            </a:r>
          </a:p>
          <a:p>
            <a:pPr>
              <a:buFontTx/>
              <a:buChar char="-"/>
            </a:pPr>
            <a:r>
              <a:rPr lang="nl-NL" sz="2400" dirty="0"/>
              <a:t>Drie soorten voorzieningen noemen en herkennen.</a:t>
            </a:r>
          </a:p>
          <a:p>
            <a:pPr>
              <a:buFontTx/>
              <a:buChar char="-"/>
            </a:pPr>
            <a:r>
              <a:rPr lang="nl-NL" sz="2400" dirty="0"/>
              <a:t>Uitleggen waarom een bepaalde voorziening een bepaald aantal gebruikers nodig heeft.</a:t>
            </a:r>
          </a:p>
          <a:p>
            <a:pPr>
              <a:buFontTx/>
              <a:buChar char="-"/>
            </a:pPr>
            <a:r>
              <a:rPr lang="nl-NL" sz="2400" dirty="0"/>
              <a:t>Vertellen waar de gebruikers van een bepaalde voorziening vandaan komen.</a:t>
            </a:r>
          </a:p>
          <a:p>
            <a:pPr>
              <a:buFontTx/>
              <a:buChar char="-"/>
            </a:pPr>
            <a:r>
              <a:rPr lang="nl-NL" sz="2400" dirty="0"/>
              <a:t>Uitleggen waarom jonge mensen na hun studie vaak in de stad blijven wonen.</a:t>
            </a:r>
          </a:p>
          <a:p>
            <a:pPr marL="0" indent="0">
              <a:buNone/>
            </a:pPr>
            <a:endParaRPr lang="nl-NL" sz="2400" dirty="0"/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2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81037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06600"/>
            <a:ext cx="11015003" cy="4351338"/>
          </a:xfrm>
        </p:spPr>
        <p:txBody>
          <a:bodyPr/>
          <a:lstStyle/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3185271-567C-4AE2-843D-E74DDC7E4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84" y="847219"/>
            <a:ext cx="7810343" cy="60107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0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709"/>
            <a:ext cx="10515600" cy="1325563"/>
          </a:xfrm>
        </p:spPr>
        <p:txBody>
          <a:bodyPr/>
          <a:lstStyle/>
          <a:p>
            <a:r>
              <a:rPr lang="nl-NL" dirty="0"/>
              <a:t>Oplossing voor dorpen?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3074" name="Picture 2" descr="SRV- en verkoopwagens te koop | Achterberg Rijdende Winkels kopen">
            <a:extLst>
              <a:ext uri="{FF2B5EF4-FFF2-40B4-BE49-F238E27FC236}">
                <a16:creationId xmlns:a16="http://schemas.microsoft.com/office/drawing/2014/main" id="{C5150650-9398-4205-8487-6C96712DE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20" y="1882852"/>
            <a:ext cx="6222167" cy="46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1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709"/>
            <a:ext cx="10515600" cy="1325563"/>
          </a:xfrm>
        </p:spPr>
        <p:txBody>
          <a:bodyPr/>
          <a:lstStyle/>
          <a:p>
            <a:r>
              <a:rPr lang="nl-NL" dirty="0"/>
              <a:t>Oplossing voor dorpen?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9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Vroeger was het heel normaal dat verkopers met producten aan de deur kwamen.</a:t>
            </a:r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4098" name="Picture 2" descr="Buurtwinkels - Een heerlijke jeugd als kind van de melkboer">
            <a:extLst>
              <a:ext uri="{FF2B5EF4-FFF2-40B4-BE49-F238E27FC236}">
                <a16:creationId xmlns:a16="http://schemas.microsoft.com/office/drawing/2014/main" id="{AD9581AC-0FAE-4B6B-A21E-B2D5C3814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17" y="2441512"/>
            <a:ext cx="3088057" cy="38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chillenboer maakt comeback in Rotterdam | NOS">
            <a:extLst>
              <a:ext uri="{FF2B5EF4-FFF2-40B4-BE49-F238E27FC236}">
                <a16:creationId xmlns:a16="http://schemas.microsoft.com/office/drawing/2014/main" id="{66657B39-F9D9-4DA1-B3FC-918D5E5D2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r="13019"/>
          <a:stretch/>
        </p:blipFill>
        <p:spPr bwMode="auto">
          <a:xfrm>
            <a:off x="838200" y="2816870"/>
            <a:ext cx="4362138" cy="351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6AE5691-012E-426F-AB9F-B223FB659B33}"/>
              </a:ext>
            </a:extLst>
          </p:cNvPr>
          <p:cNvSpPr txBox="1"/>
          <p:nvPr/>
        </p:nvSpPr>
        <p:spPr>
          <a:xfrm>
            <a:off x="1913742" y="6381743"/>
            <a:ext cx="418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Schillenboer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DC5EB2A-D079-4B30-B460-88C52E74DF1B}"/>
              </a:ext>
            </a:extLst>
          </p:cNvPr>
          <p:cNvSpPr txBox="1"/>
          <p:nvPr/>
        </p:nvSpPr>
        <p:spPr>
          <a:xfrm>
            <a:off x="9663946" y="6399789"/>
            <a:ext cx="418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Melkboer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C66DBD1-3A73-43B3-A867-45A9685F033F}"/>
              </a:ext>
            </a:extLst>
          </p:cNvPr>
          <p:cNvSpPr txBox="1"/>
          <p:nvPr/>
        </p:nvSpPr>
        <p:spPr>
          <a:xfrm>
            <a:off x="5639045" y="6412734"/>
            <a:ext cx="418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Stronttonnetjesschepper</a:t>
            </a:r>
          </a:p>
        </p:txBody>
      </p:sp>
      <p:pic>
        <p:nvPicPr>
          <p:cNvPr id="4104" name="Picture 8" descr="Strontkar - Wikipedia">
            <a:extLst>
              <a:ext uri="{FF2B5EF4-FFF2-40B4-BE49-F238E27FC236}">
                <a16:creationId xmlns:a16="http://schemas.microsoft.com/office/drawing/2014/main" id="{CE5137AD-7AEF-48DE-8873-186CA004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45" y="2816870"/>
            <a:ext cx="2592362" cy="351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B213B90-2FAB-4E31-8F07-B7176A632E1A}"/>
              </a:ext>
            </a:extLst>
          </p:cNvPr>
          <p:cNvSpPr/>
          <p:nvPr/>
        </p:nvSpPr>
        <p:spPr>
          <a:xfrm>
            <a:off x="7530059" y="92709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dirty="0"/>
              <a:t>Feitje: </a:t>
            </a:r>
            <a:r>
              <a:rPr lang="nl-NL" sz="2800" dirty="0">
                <a:hlinkClick r:id="rId6"/>
              </a:rPr>
              <a:t>Verdwenen beroepen</a:t>
            </a:r>
            <a:endParaRPr lang="nl-NL" sz="2800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 dirty="0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36171"/>
            <a:ext cx="10515600" cy="4233131"/>
          </a:xfrm>
        </p:spPr>
        <p:txBody>
          <a:bodyPr>
            <a:normAutofit/>
          </a:bodyPr>
          <a:lstStyle/>
          <a:p>
            <a:r>
              <a:rPr lang="nl-NL" sz="4000" dirty="0"/>
              <a:t>Maken blz. 64 opdracht 15 t/m 21</a:t>
            </a:r>
          </a:p>
          <a:p>
            <a:pPr marL="0" indent="0">
              <a:buNone/>
            </a:pPr>
            <a:r>
              <a:rPr lang="nl-NL" sz="3200" dirty="0"/>
              <a:t>     </a:t>
            </a: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600" dirty="0"/>
              <a:t>Klaar? 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</a:p>
          <a:p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Klaar?  Proefwerk blok 1 t/m 3 voorbereiden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8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arom toekomst van Beuningen tekenen? | Foto | gelderlander.nl">
            <a:extLst>
              <a:ext uri="{FF2B5EF4-FFF2-40B4-BE49-F238E27FC236}">
                <a16:creationId xmlns:a16="http://schemas.microsoft.com/office/drawing/2014/main" id="{462C8344-27C1-49AD-A9D7-D9CEC373C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15024"/>
          <a:stretch/>
        </p:blipFill>
        <p:spPr bwMode="auto">
          <a:xfrm>
            <a:off x="8018109" y="4882065"/>
            <a:ext cx="4092927" cy="188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373"/>
            <a:ext cx="10515600" cy="1325563"/>
          </a:xfrm>
        </p:spPr>
        <p:txBody>
          <a:bodyPr/>
          <a:lstStyle/>
          <a:p>
            <a:r>
              <a:rPr lang="nl-NL" dirty="0"/>
              <a:t>Soorten voorzieningen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Voorzieningen zijn bedrijven en organisaties die ervoor zorgen dat mensen kunnen krijgen wat ze nodig hebben.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/>
              <a:t>Publieke voorzieningen: bijv. ziekenhuizen, politiebureau, school</a:t>
            </a:r>
          </a:p>
          <a:p>
            <a:pPr marL="514350" indent="-514350">
              <a:buAutoNum type="arabicPeriod"/>
            </a:pPr>
            <a:r>
              <a:rPr lang="nl-NL" dirty="0"/>
              <a:t>Commerciële voorzieningen: bijv. bioscoop, zwembad, supermarkt</a:t>
            </a:r>
          </a:p>
          <a:p>
            <a:pPr marL="514350" indent="-514350">
              <a:buAutoNum type="arabicPeriod"/>
            </a:pPr>
            <a:r>
              <a:rPr lang="nl-NL" dirty="0"/>
              <a:t>Voorziening zonder winstdoel: bijv. sportvereniging, stichting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Kun je nog een voorbeeld noemen?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373"/>
            <a:ext cx="10515600" cy="1325563"/>
          </a:xfrm>
        </p:spPr>
        <p:txBody>
          <a:bodyPr/>
          <a:lstStyle/>
          <a:p>
            <a:r>
              <a:rPr lang="nl-NL" dirty="0"/>
              <a:t>Soorten voorzieningen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Voorzieningen zijn bedrijven en organisaties die ervoor zorgen dat mensen kunnen krijgen wat ze nodig hebben.</a:t>
            </a:r>
          </a:p>
          <a:p>
            <a:pPr marL="0" indent="0">
              <a:buNone/>
            </a:pPr>
            <a:endParaRPr lang="nl-NL" sz="1400" dirty="0"/>
          </a:p>
          <a:p>
            <a:pPr>
              <a:buFontTx/>
              <a:buChar char="-"/>
            </a:pPr>
            <a:r>
              <a:rPr lang="nl-NL" dirty="0"/>
              <a:t>Dagelijkse voorzieningen</a:t>
            </a:r>
          </a:p>
          <a:p>
            <a:pPr>
              <a:buFontTx/>
              <a:buChar char="-"/>
            </a:pPr>
            <a:r>
              <a:rPr lang="nl-NL" dirty="0"/>
              <a:t>Niet-dagelijkse voorzieningen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Wat hoort waarbij?</a:t>
            </a:r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2050" name="Picture 2" descr="Verdachte man bij Philips Stadion in Eindhoven blijft voorlopig ...">
            <a:extLst>
              <a:ext uri="{FF2B5EF4-FFF2-40B4-BE49-F238E27FC236}">
                <a16:creationId xmlns:a16="http://schemas.microsoft.com/office/drawing/2014/main" id="{9EE51560-E826-46C2-8643-B05F70401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12359" r="6693" b="7624"/>
          <a:stretch/>
        </p:blipFill>
        <p:spPr bwMode="auto">
          <a:xfrm>
            <a:off x="7628092" y="2729459"/>
            <a:ext cx="4149969" cy="227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lkom bij Uw Slager Keldermann">
            <a:extLst>
              <a:ext uri="{FF2B5EF4-FFF2-40B4-BE49-F238E27FC236}">
                <a16:creationId xmlns:a16="http://schemas.microsoft.com/office/drawing/2014/main" id="{03457089-1E69-483E-BD91-2F71BBDA4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8019" r="7259"/>
          <a:stretch/>
        </p:blipFill>
        <p:spPr bwMode="auto">
          <a:xfrm>
            <a:off x="4134708" y="4295977"/>
            <a:ext cx="4167839" cy="227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6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373"/>
            <a:ext cx="10515600" cy="1325563"/>
          </a:xfrm>
        </p:spPr>
        <p:txBody>
          <a:bodyPr/>
          <a:lstStyle/>
          <a:p>
            <a:r>
              <a:rPr lang="nl-NL" dirty="0"/>
              <a:t>Voorzieningen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 stedelijke gebieden zijn er meer voorzieningen dan in landelijke gebieden (platteland). Ook groeit daar de bevolking sneller.</a:t>
            </a:r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3074" name="Picture 2" descr="Slechte stoepen voor rolstoelen en rollators | Maas en Waal ...">
            <a:extLst>
              <a:ext uri="{FF2B5EF4-FFF2-40B4-BE49-F238E27FC236}">
                <a16:creationId xmlns:a16="http://schemas.microsoft.com/office/drawing/2014/main" id="{D13EA1CC-6AA1-4187-B4A7-5060D052E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2" t="14784" r="35174" b="18085"/>
          <a:stretch/>
        </p:blipFill>
        <p:spPr bwMode="auto">
          <a:xfrm>
            <a:off x="715368" y="4001294"/>
            <a:ext cx="3024555" cy="24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660C46A-E0EA-448B-88C9-20FC886BA1BE}"/>
              </a:ext>
            </a:extLst>
          </p:cNvPr>
          <p:cNvSpPr txBox="1"/>
          <p:nvPr/>
        </p:nvSpPr>
        <p:spPr>
          <a:xfrm>
            <a:off x="372793" y="3135232"/>
            <a:ext cx="374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i="1" dirty="0"/>
              <a:t>Waarom wonen ouderen vaak graag in de stad?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E588AD-323F-434E-B32A-84960FFA2F5F}"/>
              </a:ext>
            </a:extLst>
          </p:cNvPr>
          <p:cNvSpPr txBox="1"/>
          <p:nvPr/>
        </p:nvSpPr>
        <p:spPr>
          <a:xfrm rot="21029879">
            <a:off x="1164208" y="6152492"/>
            <a:ext cx="326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Dichtbij voorzieningen</a:t>
            </a:r>
          </a:p>
        </p:txBody>
      </p:sp>
      <p:pic>
        <p:nvPicPr>
          <p:cNvPr id="3076" name="Picture 4" descr="Woningmarktexpert: 'Jongeren kopen steeds later eerste huis' | Het ...">
            <a:extLst>
              <a:ext uri="{FF2B5EF4-FFF2-40B4-BE49-F238E27FC236}">
                <a16:creationId xmlns:a16="http://schemas.microsoft.com/office/drawing/2014/main" id="{B5F2BBE6-EB3A-48C1-A26C-6F47312A9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r="13093"/>
          <a:stretch/>
        </p:blipFill>
        <p:spPr bwMode="auto">
          <a:xfrm>
            <a:off x="4687232" y="4001294"/>
            <a:ext cx="2912012" cy="249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B91AF85-6666-4D30-B43E-F59C3D1ADBC5}"/>
              </a:ext>
            </a:extLst>
          </p:cNvPr>
          <p:cNvSpPr txBox="1"/>
          <p:nvPr/>
        </p:nvSpPr>
        <p:spPr>
          <a:xfrm>
            <a:off x="4272235" y="3170297"/>
            <a:ext cx="374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i="1" dirty="0"/>
              <a:t>Waarom blijven jongeren na</a:t>
            </a:r>
          </a:p>
          <a:p>
            <a:pPr algn="ctr"/>
            <a:r>
              <a:rPr lang="nl-NL" sz="2400" i="1" dirty="0"/>
              <a:t>hun studie vaak in de stad?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9056D98-F792-414D-8595-0C7D75130A01}"/>
              </a:ext>
            </a:extLst>
          </p:cNvPr>
          <p:cNvSpPr txBox="1"/>
          <p:nvPr/>
        </p:nvSpPr>
        <p:spPr>
          <a:xfrm rot="20965734">
            <a:off x="5398665" y="6119554"/>
            <a:ext cx="326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Meer en ander werk</a:t>
            </a:r>
          </a:p>
        </p:txBody>
      </p:sp>
      <p:pic>
        <p:nvPicPr>
          <p:cNvPr id="3078" name="Picture 6" descr="Vertrouw mijn dorp! | Over Morgen">
            <a:extLst>
              <a:ext uri="{FF2B5EF4-FFF2-40B4-BE49-F238E27FC236}">
                <a16:creationId xmlns:a16="http://schemas.microsoft.com/office/drawing/2014/main" id="{35FD85DC-2406-4180-A4DA-46F8F02A3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" r="13475" b="1106"/>
          <a:stretch/>
        </p:blipFill>
        <p:spPr bwMode="auto">
          <a:xfrm>
            <a:off x="8632568" y="4001294"/>
            <a:ext cx="3067440" cy="24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4915CE8-D5BF-42B4-95E8-0616D7795166}"/>
              </a:ext>
            </a:extLst>
          </p:cNvPr>
          <p:cNvSpPr txBox="1"/>
          <p:nvPr/>
        </p:nvSpPr>
        <p:spPr>
          <a:xfrm>
            <a:off x="8237805" y="3170297"/>
            <a:ext cx="374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i="1" dirty="0"/>
              <a:t>Wat gebeurd er met voorzieningen in de dorpen?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AAF73C8-2DD3-431B-965C-396C41CE1C51}"/>
              </a:ext>
            </a:extLst>
          </p:cNvPr>
          <p:cNvSpPr txBox="1"/>
          <p:nvPr/>
        </p:nvSpPr>
        <p:spPr>
          <a:xfrm rot="21206332">
            <a:off x="10099470" y="6152492"/>
            <a:ext cx="250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Minder klanten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3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373"/>
            <a:ext cx="10515600" cy="1325563"/>
          </a:xfrm>
        </p:spPr>
        <p:txBody>
          <a:bodyPr/>
          <a:lstStyle/>
          <a:p>
            <a:r>
              <a:rPr lang="nl-NL" dirty="0"/>
              <a:t>Schaalniveaus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1784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Op welk schaalniveau is de Walibi actief?</a:t>
            </a:r>
          </a:p>
          <a:p>
            <a:pPr marL="0" indent="0">
              <a:buNone/>
            </a:pPr>
            <a:r>
              <a:rPr lang="nl-NL" i="1" dirty="0"/>
              <a:t>Op welk schaalniveau is onze school actief?</a:t>
            </a:r>
          </a:p>
          <a:p>
            <a:pPr marL="0" indent="0">
              <a:buNone/>
            </a:pPr>
            <a:r>
              <a:rPr lang="nl-NL" i="1" dirty="0"/>
              <a:t>Op welk schaalniveau is het Rode Kruis actief?</a:t>
            </a:r>
          </a:p>
          <a:p>
            <a:pPr marL="0" indent="0">
              <a:buNone/>
            </a:pPr>
            <a:r>
              <a:rPr lang="nl-NL" i="1" dirty="0"/>
              <a:t>Kun je een voorziening noemen die op regionaal niveau actief is?</a:t>
            </a:r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B44F17E-12FA-4A8C-A575-44A05ECDC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1" y="1824329"/>
            <a:ext cx="11873053" cy="217696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A013289-C0DF-471D-9C04-1A91ADB0474B}"/>
              </a:ext>
            </a:extLst>
          </p:cNvPr>
          <p:cNvSpPr txBox="1"/>
          <p:nvPr/>
        </p:nvSpPr>
        <p:spPr>
          <a:xfrm>
            <a:off x="7188591" y="4378005"/>
            <a:ext cx="225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Nationaal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CC1D07D-130D-434F-891B-C2FF70C6AFAC}"/>
              </a:ext>
            </a:extLst>
          </p:cNvPr>
          <p:cNvSpPr txBox="1"/>
          <p:nvPr/>
        </p:nvSpPr>
        <p:spPr>
          <a:xfrm>
            <a:off x="7298788" y="4932706"/>
            <a:ext cx="225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Lokaal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8FB9043-4E7D-4C8C-9BEF-6658B7B11169}"/>
              </a:ext>
            </a:extLst>
          </p:cNvPr>
          <p:cNvSpPr txBox="1"/>
          <p:nvPr/>
        </p:nvSpPr>
        <p:spPr>
          <a:xfrm>
            <a:off x="7622345" y="5452707"/>
            <a:ext cx="225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Mondiaal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14425"/>
            <a:ext cx="10515600" cy="4122470"/>
          </a:xfrm>
        </p:spPr>
        <p:txBody>
          <a:bodyPr>
            <a:normAutofit/>
          </a:bodyPr>
          <a:lstStyle/>
          <a:p>
            <a:r>
              <a:rPr lang="nl-NL" sz="4000" dirty="0"/>
              <a:t>Maken blz. 53 opdracht 2 t/m 8 </a:t>
            </a:r>
            <a:r>
              <a:rPr lang="nl-NL" dirty="0"/>
              <a:t>(5 niet)</a:t>
            </a:r>
            <a:endParaRPr lang="nl-NL" sz="4000" dirty="0"/>
          </a:p>
          <a:p>
            <a:pPr marL="0" indent="0">
              <a:buNone/>
            </a:pPr>
            <a:r>
              <a:rPr lang="nl-NL" sz="3200" dirty="0"/>
              <a:t>     </a:t>
            </a: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600" dirty="0"/>
              <a:t>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r>
              <a:rPr lang="nl-NL" sz="2600" dirty="0">
                <a:sym typeface="Wingdings" panose="05000000000000000000" pitchFamily="2" charset="2"/>
              </a:rPr>
              <a:t>Klaar?  ….</a:t>
            </a:r>
            <a:endParaRPr lang="nl-NL" sz="26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Uitleggen waarom de natuurlijke bevolkingsgroei in de stad groter is dan in de meeste dorpen.</a:t>
            </a:r>
          </a:p>
          <a:p>
            <a:pPr>
              <a:buFontTx/>
              <a:buChar char="-"/>
            </a:pPr>
            <a:r>
              <a:rPr lang="nl-NL" sz="2400" dirty="0"/>
              <a:t>Uitleggen waarom bedrijven, scholen en universiteiten graag met elkaar samenwerken.</a:t>
            </a:r>
          </a:p>
          <a:p>
            <a:pPr>
              <a:buFontTx/>
              <a:buChar char="-"/>
            </a:pPr>
            <a:r>
              <a:rPr lang="nl-NL" sz="2400" dirty="0"/>
              <a:t>Uitleggen waarom stations en bedrijven andere bedrijven aantrekken.</a:t>
            </a:r>
          </a:p>
          <a:p>
            <a:pPr>
              <a:buFontTx/>
              <a:buChar char="-"/>
            </a:pPr>
            <a:r>
              <a:rPr lang="nl-NL" sz="2400" dirty="0"/>
              <a:t>Nadelen noemen als er veel mensen in de stad gaan wonen.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4" y="782197"/>
            <a:ext cx="10515600" cy="1325563"/>
          </a:xfrm>
        </p:spPr>
        <p:txBody>
          <a:bodyPr/>
          <a:lstStyle/>
          <a:p>
            <a:r>
              <a:rPr lang="nl-NL" dirty="0"/>
              <a:t>Natuurlijke bevolkingsgroei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4" y="2006600"/>
            <a:ext cx="11353802" cy="4591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Bevolkingsteller</a:t>
            </a:r>
            <a:r>
              <a:rPr lang="nl-NL" dirty="0"/>
              <a:t> Nederland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Geboortecijfer: </a:t>
            </a:r>
          </a:p>
          <a:p>
            <a:pPr marL="0" indent="0">
              <a:buNone/>
            </a:pPr>
            <a:r>
              <a:rPr lang="nl-NL" sz="2400" dirty="0"/>
              <a:t>aantal geboorten per 1000 inwoners in één jaar.</a:t>
            </a:r>
          </a:p>
          <a:p>
            <a:pPr marL="0" indent="0">
              <a:buNone/>
            </a:pPr>
            <a:r>
              <a:rPr lang="nl-NL" dirty="0"/>
              <a:t>Sterftecijfer: </a:t>
            </a:r>
          </a:p>
          <a:p>
            <a:pPr marL="0" indent="0">
              <a:buNone/>
            </a:pPr>
            <a:r>
              <a:rPr lang="nl-NL" sz="2400" dirty="0"/>
              <a:t>aantal overledenen per 1000 inwoners in één jaar.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Geboortecijfer - sterftecijfer = natuurlijke bevolkingsgroei</a:t>
            </a:r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4098" name="Picture 2" descr="Wat houd natuurlijke bevolkingsgroei in? (Steeds meer mensen in de ...">
            <a:extLst>
              <a:ext uri="{FF2B5EF4-FFF2-40B4-BE49-F238E27FC236}">
                <a16:creationId xmlns:a16="http://schemas.microsoft.com/office/drawing/2014/main" id="{42401D4C-F7F0-450F-99EA-8B6A67202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2207" r="40249"/>
          <a:stretch/>
        </p:blipFill>
        <p:spPr bwMode="auto">
          <a:xfrm>
            <a:off x="7332876" y="1620397"/>
            <a:ext cx="4517757" cy="42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9" ma:contentTypeDescription="Een nieuw document maken." ma:contentTypeScope="" ma:versionID="44004928788f1c615f9ce36102aa4866">
  <xsd:schema xmlns:xsd="http://www.w3.org/2001/XMLSchema" xmlns:xs="http://www.w3.org/2001/XMLSchema" xmlns:p="http://schemas.microsoft.com/office/2006/metadata/properties" xmlns:ns2="265e490f-42c1-4584-9a55-d9e61dc9d5d6" xmlns:ns3="a7a8c849-e04a-473a-945f-db618e94453e" targetNamespace="http://schemas.microsoft.com/office/2006/metadata/properties" ma:root="true" ma:fieldsID="322d92d70f0f98daf148a525ef4c14e4" ns2:_="" ns3:_="">
    <xsd:import namespace="265e490f-42c1-4584-9a55-d9e61dc9d5d6"/>
    <xsd:import namespace="a7a8c849-e04a-473a-945f-db618e944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8c849-e04a-473a-945f-db618e944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E52AE3-2E34-4FE6-AEC0-D9DEC1CED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a7a8c849-e04a-473a-945f-db618e944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B1AF93-83AA-469E-A3F4-A4980BAC92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97109F-B216-4412-994B-D453A9131CEC}">
  <ds:schemaRefs>
    <ds:schemaRef ds:uri="http://schemas.microsoft.com/office/2006/documentManagement/types"/>
    <ds:schemaRef ds:uri="http://purl.org/dc/dcmitype/"/>
    <ds:schemaRef ds:uri="265e490f-42c1-4584-9a55-d9e61dc9d5d6"/>
    <ds:schemaRef ds:uri="http://www.w3.org/XML/1998/namespace"/>
    <ds:schemaRef ds:uri="a7a8c849-e04a-473a-945f-db618e94453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549</Words>
  <Application>Microsoft Office PowerPoint</Application>
  <PresentationFormat>Breedbeeld</PresentationFormat>
  <Paragraphs>142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Wingdings</vt:lpstr>
      <vt:lpstr>Kantoorthema</vt:lpstr>
      <vt:lpstr>Steden en dorpen</vt:lpstr>
      <vt:lpstr>Leerdoelen</vt:lpstr>
      <vt:lpstr>Soorten voorzieningen</vt:lpstr>
      <vt:lpstr>Soorten voorzieningen</vt:lpstr>
      <vt:lpstr>Voorzieningen</vt:lpstr>
      <vt:lpstr>Schaalniveaus </vt:lpstr>
      <vt:lpstr>Wat moet je doen?</vt:lpstr>
      <vt:lpstr>Leerdoelen</vt:lpstr>
      <vt:lpstr>Natuurlijke bevolkingsgroei</vt:lpstr>
      <vt:lpstr>Natuurlijke bevolkingsgroei</vt:lpstr>
      <vt:lpstr>De stad trekt</vt:lpstr>
      <vt:lpstr>PowerPoint-presentatie</vt:lpstr>
      <vt:lpstr>PowerPoint-presentatie</vt:lpstr>
      <vt:lpstr>PowerPoint-presentatie</vt:lpstr>
      <vt:lpstr>PowerPoint-presentatie</vt:lpstr>
      <vt:lpstr>De stad trekt</vt:lpstr>
      <vt:lpstr>Wat moet je doen?</vt:lpstr>
      <vt:lpstr>Leerdoelen</vt:lpstr>
      <vt:lpstr>Dorpen lopen leeg</vt:lpstr>
      <vt:lpstr>PowerPoint-presentatie</vt:lpstr>
      <vt:lpstr>Oplossing voor dorpen?</vt:lpstr>
      <vt:lpstr>Oplossing voor dorpen?</vt:lpstr>
      <vt:lpstr>Wat moet je doen?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ben ik</dc:title>
  <dc:creator>Liene Selten</dc:creator>
  <cp:lastModifiedBy>Boyd van Raak</cp:lastModifiedBy>
  <cp:revision>4</cp:revision>
  <dcterms:created xsi:type="dcterms:W3CDTF">2019-08-14T09:08:33Z</dcterms:created>
  <dcterms:modified xsi:type="dcterms:W3CDTF">2020-06-09T08:57:02Z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